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46"/>
  </p:notesMasterIdLst>
  <p:handoutMasterIdLst>
    <p:handoutMasterId r:id="rId47"/>
  </p:handoutMasterIdLst>
  <p:sldIdLst>
    <p:sldId id="329" r:id="rId2"/>
    <p:sldId id="274" r:id="rId3"/>
    <p:sldId id="508" r:id="rId4"/>
    <p:sldId id="509" r:id="rId5"/>
    <p:sldId id="510" r:id="rId6"/>
    <p:sldId id="275" r:id="rId7"/>
    <p:sldId id="511" r:id="rId8"/>
    <p:sldId id="512" r:id="rId9"/>
    <p:sldId id="513" r:id="rId10"/>
    <p:sldId id="514" r:id="rId11"/>
    <p:sldId id="515" r:id="rId12"/>
    <p:sldId id="516" r:id="rId13"/>
    <p:sldId id="519" r:id="rId14"/>
    <p:sldId id="518" r:id="rId15"/>
    <p:sldId id="520" r:id="rId16"/>
    <p:sldId id="521" r:id="rId17"/>
    <p:sldId id="522" r:id="rId18"/>
    <p:sldId id="524" r:id="rId19"/>
    <p:sldId id="532" r:id="rId20"/>
    <p:sldId id="523" r:id="rId21"/>
    <p:sldId id="525" r:id="rId22"/>
    <p:sldId id="526" r:id="rId23"/>
    <p:sldId id="527" r:id="rId24"/>
    <p:sldId id="528" r:id="rId25"/>
    <p:sldId id="530" r:id="rId26"/>
    <p:sldId id="529" r:id="rId27"/>
    <p:sldId id="531" r:id="rId28"/>
    <p:sldId id="276" r:id="rId29"/>
    <p:sldId id="533" r:id="rId30"/>
    <p:sldId id="534" r:id="rId31"/>
    <p:sldId id="535" r:id="rId32"/>
    <p:sldId id="536" r:id="rId33"/>
    <p:sldId id="537" r:id="rId34"/>
    <p:sldId id="538" r:id="rId35"/>
    <p:sldId id="539" r:id="rId36"/>
    <p:sldId id="540" r:id="rId37"/>
    <p:sldId id="541" r:id="rId38"/>
    <p:sldId id="542" r:id="rId39"/>
    <p:sldId id="543" r:id="rId40"/>
    <p:sldId id="544" r:id="rId41"/>
    <p:sldId id="548" r:id="rId42"/>
    <p:sldId id="546" r:id="rId43"/>
    <p:sldId id="545" r:id="rId44"/>
    <p:sldId id="547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0FA99"/>
    <a:srgbClr val="90F3B8"/>
    <a:srgbClr val="9AE26E"/>
    <a:srgbClr val="9DD975"/>
    <a:srgbClr val="BB2532"/>
    <a:srgbClr val="E2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633" autoAdjust="0"/>
    <p:restoredTop sz="79332" autoAdjust="0"/>
  </p:normalViewPr>
  <p:slideViewPr>
    <p:cSldViewPr>
      <p:cViewPr>
        <p:scale>
          <a:sx n="95" d="100"/>
          <a:sy n="95" d="100"/>
        </p:scale>
        <p:origin x="376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2632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130AC-1169-47BD-87F5-AFD9E79DDC3D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480B-C27C-446E-AADB-C78AD07FD3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12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54:03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10972 10266 24575,'0'35'0,"0"-15"0,0 11 0,0-27 0,0 27 0,0-27 0,0 28 0,0-28 0,0 11 0,0-15 0,0 0 0,15 0 0,-11 0 0,43 0 0,-17 0 0,3 0 0,6 5 0,4 1 0,-1-1-185,-7-3 1,0-2-1,0 2 185,11 3 0,1 1 0,-6-1 0,-10-5 0,-4 0 0,0 0 0,-3 0 0,8 0 0,-28 0 0,11 0 0,-15 0 0,0-16 554,0 12-554,0-27 0,0 11 0,0-4 0,0-3 0,0-12 0,0 14 0,0-1 0,0-1 0,0 3 0,0 0 0,0-7 0,0 15 0,0 12 0,0-11 0,0 15 0,0-16 0,0 12 0,0-20 0,0-7 0,0-10 0,-1 10 0,2-1 0,7 6 0,0 1 0,-4-10 0,12 16 0,-16 3 0</inkml:trace>
  <inkml:trace contextRef="#ctx0" brushRef="#br0" timeOffset="2496">11201 11271 24575,'27'33'0,"1"0"0,-1-1 0,-6-5 0,-1 0 0,2 2 0,6 4 0,3 3 0,0 0 0,-3-4 0,2 6 0,-2-2 0,1-7 0,1-1 0,-6-2 0,-1 13 0,2-22 0,-3 1 0,-18 13 0,12-27 0,-16 12 0,0-16 0,0 0 0,0 16 0,0-59 0,0 15 0,0-6 0,0-2 0,-1 9 0,2 3 0,15-12 0,-12 1 0,11 0 0,-15 15 0,16-11 0,-12 27 0,11-12 0,-15 1 0,0 11 0,0-12 0,0 16 0,0-16 0,0 12 0,0 20 0,0 23 0,0-13 0,0 3 0,0 13 0,0-2 0,0 4 0,-7-10 0,-1-2 0,4-12 0,-12 11 0,16-11 0,0-1 0,0 13 0,0-28 0,0 27 0,0 4 0,0 4 0,0-13 0,0-1 0,0 11 0,0-1 0,0-31 0,0 8 0,-15-28 0,-5 16 0,-4 0 0,-3 0 0,-7 0 0,-3 0 0,-8 0 0,0 0 0,7 0 0,2 0 0,1 0 0,3 0 0,-3 0 0,15 0 0,5 0 0</inkml:trace>
  <inkml:trace contextRef="#ctx0" brushRef="#br0" timeOffset="3851">12312 12559 24575,'-39'-8'0,"0"0"0,-5 6 0,0 0 0,2-7 0,1 3 0,-4 11 0,4 5 0,2 10 0,14-4 0,3 3 0,11 6 0,2 1 0,-10 13 0,4 1 0,-2 3 0,0-7 0,-1 2 0,5-4 0,1 2 0,-2 0 0,-3 0 0,0 0 0,0-2 0,-2 4 0,3-2 0,6 4 0,0-5 0,-6-14 0,16 18 0,0-35 0,0 28 0,16 3 0,-12 4 0,18-5 0,3-1 0,-1 6 0,0-12 0,2-3 0,10-4 0,-17-5 0,13-15 0,-28 0 0,11 0 0,1-15 0,-12-5 0,17 3 0,5-1 0,-8 0 0,3 0 0,19 0 0,6 1 0,-10 5 0,2 1 0,2-1-90,-1-1 1,2 0 0,0-1 0,-3 3-1,10-1 1,-2 0 0,1-3 0,0-1-1</inkml:trace>
  <inkml:trace contextRef="#ctx0" brushRef="#br0" timeOffset="7490">12947 13053 24575,'0'-43'0,"0"0"0,0 13 0,0 1 0,0-20 0,0 0 0,1 19 0,-2 1 0,-5-8 0,-3 3 0,-11-1 0,-15 19 0,-1 16 0,17 16 0,-13 19 0,8-9 0,-2 3 0,2-1 0,-1 1 0,-1 1-309,-3-1 0,-2 1 1,1 1 308,-1 3 0,1 2 0,5 0 0,4 9 0,2 0-134,3-14 1,-1 0 0,3 1 133,3 12 0,3 0 0,-2-3 0,0 0 0,1 3 0,3-2 0,5-13 0,2-3 0,-1 0 0,0-1 0,0 1 0,0-1 907,0 14-907,0-12 0,0-3 419,0-4-419,0-4 0,0-16 0,0 0 0,15 0 0,-11 0 0,12-16 0,0-4 0,-8-4 0,3-3 0,12 1 0,5-2 0,-6-4 0,1-3 0,3 0-336,-2 7 1,3 1 0,1 0 0,-2-1 335,-1-1 0,-2-1 0,0 0 0,1 1 0,5-7 0,0 0 0,-1 4 0,0 8 0,-5 1 0,-13-3 0,-1 5 0,7 17 0,-16-11 0,16-1 0,3 12 1341,17-27-1341,-1-4 0,-10 16 0,1-2 0,-7-4 0,1-1 0,6 7 0,-1 3 0,-5-3 0,-5 3 0,-15 32 0,0 19 0,-7-10 0,-1 5 0,5 9 0,4 7 0,-3 2-679,-5-7 0,-2 1 0,0 2 0,2 1 679,5 0 0,1 1 0,2 1 0,-1 1 0,-2 0 0,-3 0 0,-2 0 0,0 1 0,0-2 0,2 0 0,3 4 0,1-2 0,2 0 0,-3-2-98,-1-6 0,-2 0 1,0-2-1,2-3 98,3 12 0,0-6 0,0-10 0,0-13 0,0-35 0,0-8 0,0-7 0,0-10 0,0-6 0,0-2-527,0 9 1,0 0 0,0-1 0,0-3 526,0 1 0,0-2 0,-1-2 0,1 1 0,1 0 0,1 1 0,1 0 0,1 0 0,-1 1 0,1-1 0,-1 2 0,1 0 0,-1 0 0,1 0 0,2 2 0,1-7 0,1 0 0,2 3 0,0 2 681,3-2 0,2 3 0,0 3-681,3-7 0,1 6 194,2 11 1,1 7-195,14 2 0,-11 11 0,1 3 0,13 6 2440,-4 0-2440,-4 0 340,-27 0-340,12 15 0,-16 21 0,0-4 0,0 6 0,0 0 0,0 3 0,0 2-546,0-7 1,0 1-1,0 2 1,0 2 545,0 1 0,0 4 0,0 1 0,0-1 0,0-2 0,0 3 0,0-2 0,0-1 0,0 0 0,0 1 0,0 0 0,0-1 0,0-5 0,0 7 0,0-6 0,0-13 0,0-3 0,0 11 0,0-31 0,16-23 0,0 0 0,3-2 1091,0-5 0,1 1-1091,16 6 0,-5 3 0,-27 0 0,11 13 0,-15-13 0,0 16 0</inkml:trace>
  <inkml:trace contextRef="#ctx0" brushRef="#br0" timeOffset="9262">13988 12982 24575,'0'36'0,"0"-1"0,-1 4 0,1 4 0,1 0 0,3-5 0,3 0 0,-2 2-671,-4 3 0,0 3 0,-1 1 0,2-3 671,3 1 0,1-3 0,-2 1 0,-3 4 0,-1 1 0,-1-6 426,1-11 1,0-4-427,0 9 0,0-9 442,0-23-442,0 12 0,0-16 0,16 0 1389,-12 0-1389,27 0 0,-11 0 0,15 0 0,0 15 0,-15-11 0,-4 12 0,-16-32 0,15 12 0,-11-27 0,12 12 0,0-17 0,-12 17 0,15 3 0,1 0 0,-14-3 0,-6-17 0,-22 17 0,-5 3 0,11 0 0,0 13 0,12-13 0,-11 16 0,15 0 0,0 0 0,0-16 0,0 12 0,0-27 0,31-4 0,-8 6 0,4-6 0,1-3-656,-7 7 1,1-2-1,-1-2 1,3 0 0,0 0 624,2 2 0,1 0 0,2 0 1,0-1-1,-1 0 0,-2-1 31,2-5 0,-2-2 0,-1 0 0,0 2 0,0 0-159,3-1 0,-1 0 0,-1 2 1,-1 4 158,0 2 0,-2 3 0,-4 3 0,-9-2 0,-1 7 0,7 6 0,-16 16 0</inkml:trace>
  <inkml:trace contextRef="#ctx0" brushRef="#br0" timeOffset="14097">15099 13529 24575,'0'-25'0,"0"-1"0,0-13 0,0 6 0,0-1 0,0 6 0,0 1 0,0-12 0,-15 8 0,11 31 0,-28 0 0,13-24 0,-17 18 0,1-17 0,16 23 0,3 0 0,0 23 0,12-1 0,-10 5 0,-3 5 0,7 9 0,0 4 0,-1-10 0,-1 2 0,0 1-326,0 8 0,0 2 1,1-1 325,-1-4 0,-1-2 0,2 0 0,4-4 0,1-1 0,0-3 0,-3 5 0,2-5 0,7 2 0,0-19 0,16-16 0,3 0 0,1 0 977,11 0-977,-11 0 0,0 0 0,-5 0 0,-15 0 0,16-16 0,-12-19 0,10 9 0,3-3 0,-5-3 0,0-3 0,0 0 0,0 3 0,1 1 0,1 0 0,3 0 0,2 2 0,-4-1 0,-6-15 0,1 7 0,22 15 0,-28-9 0,11 32 0,-15-15 0,0 11 0,16-27 0,6 7 0,7-3 0,-2 2 0,4-2 0,4-3 0,1-2-469,-6 5 1,1-1 0,2-2 0,2-1 0,-1 0 0,0-1 0,-1 1 262,-2 1 0,1-1 0,-1 1 1,0-1-1,1 0 0,-1 0 1,0 0 205,2-2 0,0 1 0,1-1 0,-1 0 0,0 0 0,-3 1 0,-3 0-187,2-4 1,-4 0-1,-1 0 1,-1 3-1,-2 2 187,5-2 0,-3 4 0,-1-3-183,-3-13 1,-3-3 0,-1 4 182,4 3 0,-2 1 0,-5 3 0,0-3 0,-1 3 0,-1 0 0,0 4 0,-1 5 0,-3 5 3276,-6 3-2278,0 5 168,0 15-1166,-15 0 757,11 15-757,-28 5 0,28 0 0,-27 11 0,-4-11 0,16-4 0,-1 3 0,-21 4 0,-1 5 0,12 8 0,1 6-441,9-14 0,-3 3 1,1 1-1,1 1 441,2 3 0,2 1 0,0 2 0,0 2-655,-1-3 0,1 3 0,-1 0 0,1 2 0,0 1 655,4-2 0,1 1 0,0 2 0,0 0 0,0-1 0,-1 0 0,-1-2 0,-1-1 0,0 1 0,0-1 0,0 1 0,3 1 0,0 3 0,3 1 0,0 2 0,0-2 0,1-2 0,0-3-234,-2 0 0,1-3 0,0-2 0,2 2 234,1 3 0,1 2 0,2-3 0,1-4 0,2 4 0,0-3 0,-8 7 0,0-4 1366,4-6-1366,-11-3 3276,15-28-3186,0 11 1152,0-15-1242,15 0 0,-11 0 0,28-15 0,-13-21 0,-3 17 0,3-1 0,13-13 0,3 0 0,0 5 0,5 1-374,-2 4 0,4-1 0,-1 0 374,-5 1 0,0-1 0,2 1 0,-1 4 0,4 2 0,-2 0 0,-3-1 0,6-11 0,-2 3 0,-5 14 0,1 1 0,-9-1 0,-7-19 0,-5 27 0,-15-12 0,0 0 0,0 12 1122,0-11-1122,0 15 0,0 0 0,-15 0 0,11 0 0,-12 15 0,0 5 0,14 3 0,0 5 0,-12 6 0,-3 2 0,6 7 0,2 5-145,3-4 1,-1 5-1,1-5 145,-3-2 0,2-2 0,6 12 0,2-6 0,-1-11 0,0-15 0,0-4 0,0-16 0,0-16 434,16 12-434,3-27 0,17 11 0,-11-4 0,1-3 0,-7 8 0,1-1 0,8-5 0,4-4 0,-2 1-215,0-10 0,1 1 215,0 12 0,3 1 0,-5-1 0,-8-10 0,-3 3 0,8 13 0,-5 3 0,-17-4 0,12 4 0,-16 1 0,0 11 430,0-12-430,0 16 0,-16 0 0,12 16 0,-27 3 0,27 4 0,4 5 0,-9 4 0,-4 3 0,3 0 0,7 2 0,4 1 0,-2 1 0,-4 8 0,-2 2 0,3-4 0,3 2 0,2-4 0,-1-6 0,0-7 0,0-10 0,16-5 0,-13-15 0,29-15 0,-28-5 0,16-4 0,7-3 0,-1-6 0,3-5-653,-6 9 0,4-3 1,2-4-1,0 0 1,0 1 652,1-2 0,0 1 0,0-1 0,0-1 0,-1-2 0,-4 2 0,0-2 0,0 0 0,-1-1 0,-1 0 0,0 2 0,2-5 0,0 0 0,0 1 0,-3 2 0,-2 3-142,1-5 1,-4 3-1,0 1 142,1-1 0,0 0 0,-3 7 0,5-6 0,-4 3 0,-16 21 0,0-1 3183,0-19-3183,0 9 0,0-3 252,0-14 1,0-1-253,0 14 0,0 2 0,0 0 0,0 5 0,0 7 0,0 16 0,0 16 0,0-12 0,0 27 0,-16 4 0,13-5 0,4 5 0,-3 2-597,-7 9 0,-4 3 1,4 1 596,6-6 0,3 1 0,1 0 0,-3 2 0,-3-8 0,-2 1 0,-1 1 0,1-1 0,2-1 0,3 7 0,2-2 0,1 0 0,-4 1 0,-3 1 0,-3 2 0,-1-2 0,4-2 0,4 1 0,3-2 0,-4-2 0,-6 1 0,-4-2 0,4-4 0,7-7 0,0-3 0,-6 0 0,0-1 0,8 10 0,0-15 0,0-20 1790,0-20-1790,6-11 0,4-5 0,6 7 0,3 0 0,-3 0 0,2-1 0,3 2 0,18-1 0,0 4 0,-10-2 0,-1 3 0,2 4 0,-1 4 0,6-3 0,-15 3 0,-4 16 0</inkml:trace>
  <inkml:trace contextRef="#ctx0" brushRef="#br0" timeOffset="14930">16934 13247 24575,'45'0'0,"1"0"0,0 0 0,-10-8 0,-1-2 0,2-2 0,0 3 0,4 2 0,2 2 0,0 0 0,-2-4 0,-3-4 0,-1-3 0,-1-1 0,-3 4 0,10 2 0,-4 3 0,-3-2 0,-9 4 0,-24 6 0,29 0 0,-28 0 0,27-16 0,-27 12 0,12-11 0</inkml:trace>
  <inkml:trace contextRef="#ctx0" brushRef="#br0" timeOffset="16147">17657 13776 24575,'33'-34'0,"-1"0"0,1 0 0,-3 0 0,2-3 0,1-3 0,1 1 0,-2 1 0,-4 4 0,1 1 0,-1 0 0,0-1 0,0-1-441,-2 2 1,1-3 0,0 0-1,-2 0 1,-1 2 0,-4 4 440,0-6 0,-3 4 0,-3 2 420,-4-6 0,-1 5-420,7-4 435,-16 15-435,0 4 0,-16 63 0,-3-3 0,8-14 0,-1 6 0,-1-1-37,-2 3 1,-2-1 0,-2 2 36,3-4 0,-2 0 0,0 2 0,0-1 0,0 2 0,0-1 0,-1 2 0,-1 0-432,1-2 1,-2 1-1,0 0 1,0 0 0,1-1 431,1 5 0,1-1 0,0 0 0,-1 0 0,-2 0 0,-2 0 0,1-1 0,2-1-91,0 3 1,1-1 0,3-3 90,-3 8 0,3-6 0,0 0 0,47-25 0,9-27 0,6-11 0,-9 6 0,1-2 0,1 0 177,3 1 1,0 0 0,0-1-178,-1-3 0,-1-1 0,-4 2 0,-5 0 0,-3 2-656,7 1 1,-3 1-1,-13 1 1,-3 16 0</inkml:trace>
  <inkml:trace contextRef="#ctx0" brushRef="#br0" timeOffset="16739">18327 12735 24575,'0'0'0</inkml:trace>
  <inkml:trace contextRef="#ctx0" brushRef="#br0" timeOffset="19307">18592 13705 24575,'0'-25'0,"0"-1"0,0 0 0,0-2 0,0-8 0,0 1 0,0 7 0,0 1 0,0 0 0,0 3 0,0 5 0,0 3 0,-16 16 0,12 16 0,-35 3 0,33 16 0,-14-16 0,1-2 0,15 2 0,-12 13 0,1-13 0,11 17 0,-28-1 0,15-3 0,-1 2 0,-9 3 0,-1 1 0,9-8 0,1 1 0,0-2 0,0-1 0,1-1 0,-1 8 0,5-7 0,9-20 0,-12 39 0,16-43 0,0 11 0,0-15 0,0 16 0,0 19 0,0-11 0,7 9 0,2-4 0,-5-21 0,11 39 0,-15-43 0,0 12 0,16-16 0,-12 0 0,27 0 0,-27-16 0,28-3 0,-23-5 0,1-3 0,20-9 0,7 1 0,-4 6 0,0-1 0,-3-2 0,1-3 0,-3 4 0,-4 9 0,-1 1 0,2-12 0,-3 0 0,-3-3 0,1 17 0,-4-13 0,-1 13 0,-6-5 0,2-3 0,12-7 0,5-3 0,-6 4 0,2-3 0,0-1-174,1 0 0,0 0 1,0 2 173,-1 4 0,1 1 0,-4 0 0,-1-10 0,-4 6 0,-1 12 0,-15-1 0,0 46 0,0-1 0,0 5 0,0 5 0,0 9 0,0 4 0,0-10 0,0 1 0,0 3-411,0-2 1,0 1 0,0 3-1,0 0 411,0 6 0,0 2 0,0 0 0,0-2 0,0-8 0,0-1 0,0-1 0,0 1-109,0 5 0,0 2 1,0-2-1,0-5 109,0 5 0,0-4 0,2-3 0,-4-3 0,-13 10 0,11-39 0,-12-8 0,13-26 0,6-14 0,1 0 0,2-3 0,0-2 76,-1 2 1,1 0 0,2-4-77,1 12 0,1-4 0,0 0 0,2 2 0,-2 4 0,3-4 0,0 5 0,0-1 35,4-8 1,1-2-1,-2 6-35,1 2 0,2 3 0,6 0 0,1 2 0,-8 6 0,3 5 0,11 4 0,3 2 0,-8-1 0,0 1 0,1 6 0,-1 2 1892,9-6-1892,3 15 370,-33 0-370,17 31 0,-23 8 0,-11-6 0,-1 5 0,9-6 0,3 2 0,-3 2-383,-9 4 0,-4 2 0,5 1 383,7 5 0,6 1 0,-4-1 0,-8 0 0,-2 0 0,2-3 0,8-7 0,2-2 0,-2-4 0,-6-3 0,1-3 0,7 21 0,31-43 0,1-6 0,7-4 0,0-2-419,0-3 0,0-2 0,2-2 419,-1 2 0,3 0 0,-1-1 0,-2-1 0,4-2 0,-3-2 0,-5 4 0,-4 5 0,-5 1 0,20-7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26:21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2770 5380 24575,'0'49'0,"0"0"0,0-11 0,0 6 0,0 3 0,0 3 0,0 0 0,0-1 0,0-6 0,0 0 0,0-1 0,0 2 0,0 1 0,0 1 0,0 3-298,0-7 0,0 3 0,0 2 0,1 2 0,-1 0 0,0 1 0,0-1 0,0-1 1,0-1-1,-1-2 0,1-3-171,-2 6 1,0-2 0,-1-3 0,1 0 0,-1-1 0,1 0 0,0 2 116,1 3 1,1 2 0,0 1 0,0-1 0,0-2 0,-1-3 0,-1-5 674,-2 13 1,-2-6 0,0 1-324,2-3 0,0 1 0,1 2 0,-1 2 0,1-10 0,-1 3 0,1 1 0,0 0 0,-1-1 0,1-1 0,-1 4 0,1-3 0,-1 1 0,0 0 0,-1 2-27,0 0 0,-3 3 0,1 0 1,-1 0-1,2-2 0,1-3 27,3 4 0,2-3 0,0-1 0,-4 0 0,-4 0 0,-2 0 0,-2 1 0,3 2 0,4 1 0,1 3 0,1 1 0,0-1 0,-1-1 0,-3-6 0,0-1 0,-1-1 0,1 1 0,0 0 0,3 2 0,0 1 0,1 0 0,0-1 0,-2-3-49,-3 1 1,-1-2 0,0-3-1,3-3 49,4 4 0,0-1 1638,-6 10 0,1 4-1375,6-17 0,1 2 0,1-1-263,-1 2 0,0 1 0,0 1 246,0 9 1,0 2 0,0-3-247,0-11 0,0-1 0,0 2 0,0 1 0,0 4 0,0-1 0,0-1 0,0-1 0,0-1 0,0 2 0,0 1 0,0 4 0,0-2 0,0-3 0,0 8 0,0-2 0,0-12 0,0 1 0,0-2 1246,0 2 0,0 0-1246,0 8 0,0 1 155,0-7 1,0 0-156,0 2 0,0 0 0,0-4 0,0-1 0,-1-3 0,2 1 394,6 4 0,1-2-394,-4 5 0,12-7 0,-16-17 0,0 5 0,16 15 0,-15-10 0,2 1 0,12 1 0,1 1 0,-14 7 0,0 1 0,14-8 0,-1-1 0,-11 8 0,12-35 0,-16-20 0,0 1 0,0 3 0,0 0 0,0 12 0,23-27 0,-1 27 0,5-12 0,5 1 0,3 11 0,4-12 0,-6 16 0,1 0 0,-6-7 0,-1-1 0,0 6 0,1 0 0,-1-4 0,-3-4 0,-5-21 0,-3 23 0,-16-24 0</inkml:trace>
  <inkml:trace contextRef="#ctx0" brushRef="#br0" timeOffset="6236">3052 11412 24575,'43'0'0,"0"0"0,1 0 0,2 0 0,-6 0 0,1 0 0,0 0-275,-4 0 0,-1 0 0,1 0 275,-1 0 0,0 0 0,-3 0 135,3 0 1,-1 0-136,11 0 0,-2 0 137,1 0-137,-8 0 0,1 0 0,-13 0 0,1 0 0,8 0 0,2 0 208,1 0 1,1 0-209,4-1 0,2 2 0,-1 7 0,0 0 0,-6-6 0,1 0 0,-5 3 0,3 1 0,-4-1 0,-1-5 0,-3 0 0,7 0 0,-3 0 0,3 0 0,0 0 0,1 0 0,-1 0 0,-15 0 0,-5 0 0,11-1 0,3 2 0,16 14 0,-10-13 0,4-3 0,-3 4 0,-6 13 0,-1 0 0,4-14 0,0 0 0,-5 6 0,-5-1 0,1-7 0,7 0 0,-31 0 0,0-15 0,16 11 0,4-12 0,5 14 0,0 4 0,-1-2 0,7 0 0,-31-16 0,0 12 0,0-24 0,0-6 0,0 6 0,0-5 0,0 0 0,0-3 0,0 1 0,0 0 0,0 15 0,0 4 0,0 16 0,0-15 0,0 11 0,0-35 0,0 33 0,0-16 0,0-11 0,0-2 0,0-8 0,0-2 0,0 3 0,1-2 0,-1 2 0,-1-5-305,0 9 0,-1-5 0,-1-2 0,1 0 0,-2 3 0,1 4 305,-3-8 0,-1 5 0,0-1 0,1-5 0,-1-1 0,0 6 0,0 3 0,-1 3 0,-1-12 0,2 6 0,3 16 0,-11-13 0,15 24 0,0-21 0,0-3 0,0-8 0,-5 8 0,-1-2 0,1-4-154,3 4 1,2-4 0,0-2-1,-1 1 1,0 1 153,-2-3 0,-1 0 0,-1 1 0,1-2 0,1 3 0,-1-3 0,1 0 0,0 3 0,1 5-128,0 1 1,2 4-1,-2 0 128,-3-6 0,-2-1 0,3 7 0,4-7 0,-7 2 0,-2-1 0,8 14 0,-2 1 0,-5 0 0,1-1 1271,6-5 0,2 0-1271,-1-6 219,0 5 0,0 1-219,0-6 0,0 4 0,0 19 0,0 0 0,0-19 0,0 9 0,0-3 0,0-5 0,0-3 0,0-5 0,0-2 0,0-5 0,0 0 0,0 3 0,0 0 0,0 5 0,0 4 0,0 10 0,0 3 0,0-12 0,0 1 0,0 10 0,0-1 0,0-13 0,0 14 0,0-1 0,0-1 0,0 3 0,0 1 0,0-24 0,0 43 0,0-28 0,-16 28 0,12-11 0,-12 15 0,16 0 0,0 0 0,0 15-820,0-11 1,0 12 0,0-16 0</inkml:trace>
  <inkml:trace contextRef="#ctx0" brushRef="#br0" timeOffset="9495">2734 5203 24575,'36'0'0,"-1"0"0,0 0 0,10 0 0,0 0 0,-10 0 0,0 0 0,-3 0 0,-2 0 0,-1 0 0,12 0 0,0 0 0,-12 0 0,-3 0 0,2 0 0,-1 0 0,-1 0 0,-1 0 0,1 2 0,-1-4 0,14-13 0,-5 13 0,-1 0 0,6-14 0,-7 15 0,3 2 0,-4-1 0,0 0 0,12 0 0,3 0 0,2 0 0,2 0 0,-15 0 0,1 0 0,-2 0 0,12 0 0,-1 0 0,-2 1 0,0-2 0,-7-6 0,-2-1 0,2 6 0,-1 0 0,-1-6 0,3 0 0,-4 6 0,3 3 0,-4 0 0,0 0 0,-1-2 0,19-7 0,-2 0 0,-20 6 0,-1 0 0,4-6 0,1 1 0,3 6 0,-2 2 0,14-1 0,-11 0 0,-21 0 0,1 0 0,19-16 0,4 12 0,-5-4 0,-1 0 0,6 8 0,-3 0 0,-21 0 0,-15 0 0,0 16 0,0-12 0,-15 27 0,5-7 0,0 3 0,1 9 0,-2 3 0,-4 0 0,-3 3 0,4-2 0,10 7 0,0 0 0,-10-7 0,-5 0 0,5-2 0,12-1 0,1 0 0,-9-1 0,-2 2 0,2-2 0,8 2 0,0 1 0,-3-3 0,-1 2 0,2-3 0,3 3 0,2-1 0,-1 6 0,0 0 0,0-8 0,0 1 0,0 6 0,0 2 0,0 1 0,0 0 0,0-7 0,0-2 0,0-1 0,0-3 0,0-6 0,0-1 0,0 14 0,0 1 0,0 3 0,0-14 0,0 0 0,0 19 0,0-2 0,0-17 0,0-1 0,0 12 0,0-5 0,0-12 0,0 24 0,0-43 0,0 12 0,0-16 0,0 0 0,0 16 0,0 14 0,0 6 0,0 2 0,0 3 0,0 2 0,0 4 0,0 0-143,0-4 1,0-1 0,0-2 142,0 8 0,0-2 0,0 7 0,0-8 0,0-21 0,0 7 0,0-31 0,0 0 0,15 0 106,-11 0 1,12 0 0,-16 0 0</inkml:trace>
  <inkml:trace contextRef="#ctx0" brushRef="#br0" timeOffset="15444">3510 4410 24575,'0'19'0,"0"28"0,0-16 0,0 5 0,0-1 0,0 1 0,0 0 0,0 2-622,0-1 0,0 2 1,0 1-1,0-1 622,0 10 0,0 0 0,0-2 0,0-9 0,0-1 0,0 2 0,0-3 0,0 2 0,0 2 0,0-2 0,0 1 0,0 0 0,0 1 0,0-1 0,0 2 0,0-1 0,0 1 0,0 2-322,3-4 1,0 1 0,1 1 0,0-1-1,-2 0 322,-1 5 0,-1-1 0,0 1 0,3-1 0,4 2 0,2 1 0,0-1 0,-3-1 0,-3-4 0,-3-2 0,-1 1 0,3 1 0,3-1 0,2 1 0,1 1 0,-1 0 0,-2-3 0,-3 0 0,-2-2 0,1 0 0,0 3 0,1 1 0,2 2 0,0 1 0,-1-1 0,-1-3 0,-1 11 0,-1-3 0,-1 0 313,1 2 0,0 0 1,0-1-314,0-10 0,0 1 0,0-2 0,0-2 0,0 14 0,0-2 0,0-3 0,0 1 0,0-4 0,0-4 0,0-1 0,0-4 0,0 2 0,0-1 0,1 11 0,-2 0 0,-3-8 0,-2 2 0,1-1-246,3-3 0,1 1 1,0 0 245,-4 8 0,-2 0 0,3-2 0,4 6 0,0-2 369,-4-12 1,-3 0 0,2 0-370,3 9 0,0 0 0,-6 2 0,1 0 483,5-10 0,3 0 0,0 1-483,-1 0 0,0-1 0,0 0 0,0 10 0,0 0 0,0-8 0,0 0 0,0-1 0,0 2 0,0 0 0,0 10 0,0-2 0,0-18 0,0-1 425,0 7 0,0-1-425,0-5 0,0-1 0,0 0 0,0 1 0,0-3 0,0 1 241,-1-1 1,2 0-242,6 2 0,1 1 0,-5 7 0,-2 1 0,7-1 0,0 0 0,-8 8 0,0 1 0,8-7 0,0 0 0,-7 8 0,2-4 0,12-1 0,-15 7 0,0-43 0,0 11 0,0-15 0,0 16 0,16 11 0,-6 6 0,0 3 0,-1-3 0,1 1 0,10 9 0,-1 0 0,-8-14 0,0-3 0,16 9 0,-11-19 0,0-16 0,-12 0 0,11 0 0,1-16 0,4 12 0,-1-27 0,13 27 0,-13-28 0,5 22 0,3 1 0,12-11 0,-6 3 0,1 3 0,5 10 0,-9-10 0,5-5 0,-2 5 0,-1 10 0,-1 0 0,13-11 0,-2-1 0,-15 7 0,-3 2 0,11 3 0,1-12 0,-12 17 0,3-2 0,-1-10 0,2-1 0,7 9 0,1 0 0,-5-9 0,1 1 0,10 9 0,0 4 0,-16-2 0,-1 0 0,17 0 0,-2 0 0,-1 0 0,-13-8 0,-1 0 0,1 6 0,-1 0 0,3-6 0,-1 0 0,1 7 0,-1 2 0,-1-1 0,-1 0 0,10 0 0,-9 0 0,-1 0 0,15 0 0,-5 0 0,12 0 0,-39 0 0,23 0 0,0 0 0,-23 0 0,39 0 0,-27 0 0,15 0 0,0 0 0,-9 8 0,-1 0 0,15-4 0,-3 2 0,0 4 0,4 13 0,-4-20 0,1 0 0,-10 8 0,-1 1 0,0-3 0,0-2 0,0-5 0,-3 0 0,12 14 0,-1-16 0,0 15 0,1-11 0,-1 12 0,-9-7 0,-1-2 0,-2-3 0,9 11 0,-1 1 0,-8-12 0,2 4 0,1 0 0,10-8 0,-1 0 0,-15 0 0,-5 0 0,-15 0 0,16 0 0,4 0 0,-1 0 0,-3 0 0,0 0 0,-13 0 0,13 0 0,-16 0 0,0 0 0,0 0 0</inkml:trace>
  <inkml:trace contextRef="#ctx0" brushRef="#br0" timeOffset="19435">3581 4128 24575,'37'0'0,"1"0"0,-1 0 0,2 0 0,7 0 0,6 0 0,-10 0 0,4 0 0,1 0 0,-2 0 0,2 0 0,-1 0 0,2 0-656,-6 0 1,4 0-1,1 0 1,-1 0 0,-3 0 585,-1 0 0,-2 0 0,-1-1 0,0 2 70,2-1 0,-1 0 0,1 0 0,2 0 4,2 0 1,2 0 0,1 0 0,1 0 0,-1 0-5,-7-1 0,0 1 0,0 0 0,1 0 0,1 0 0,0 1 0,1 0 0,1 1 0,2 1 0,0-1 0,-1 1 0,-1-1 0,-1 0 0,7-1 0,0 0 0,-2-1 0,-2 0 0,-2 2 0,-3 2 0,-1 0 0,-2 1 0,-3-2 274,4-2 0,-3-2 0,-8 1-274,-5 0 0,7 0 0,-31 0 1778,63 0-1778,-47 0 311,15 0 0,11 0 0,-6 0-311,7 0 0,-11 0 0,4 0 0,-2 0 0,4 0 0,-1 0 0,7 0 0,-2 0 0,-14 0 0,-1 0 0,-2 0 0,1 0 0,1 0 0,-3 0 0,-1 0 0,24 0 0,-43 0 0,28 0 0,-28 15 0,11-11 0,-15 12 0,0 0 0,0-12 0,0 11 0,0 17 0,-15 7 0,12-9 0,3 6 0,-1 0 0,-7 10 0,0 2-228,2-1 1,0 3 0,2-2 227,3-10 0,0-1 0,-1 0 0,-3 1 0,-1 0 0,2-1 0,3-3 0,1 0 0,1 0 0,-1 6 0,0 1 0,0 0 0,0-4 0,0 1 0,0 0 0,0 8 0,0 2 0,0-4 0,0 1 0,0 0 0,0-12 0,1 1 0,-2 1 0,-4-1 0,-1 1 0,1 1 0,3 8 0,2 0 0,-2 2-489,-2 1 1,-2 0 0,0 2 488,2-9 0,0 2 0,0-1 0,1 0 0,1 0 0,2-2 0,-1 2 0,0-1 0,-3 4 0,0 0 0,-1 0 0,2 1 0,2-2 0,1 0 0,1 1 0,-1 2-457,0-1 1,0 2 0,0 1 0,0-1 0,0-3 456,0 1 0,0-2 0,0-1 0,0 3 0,0-1 0,0 3 0,0 1 0,0-2 0,0-4-171,0 4 1,0-4 0,0-1 170,0 0 0,0 0 0,0-1 0,0 0 0,0-1 0,0-1 0,0 10 0,0-1 0,1-13 0,-1 2 0,-1-1 0,-3 2 0,-3 0 0,2-1 0,4 10 0,-1 0 187,-7 3 1,2 0-188,6-14 0,1-1 0,1-1 0,-1 4 0,0 1 0,0-5 0,1 1 0,-2 1 0,-7 10 0,0 0 0,6 0 0,0 0 0,-6-1 0,1-2 636,7-14 0,0-1-636,-8 6 0,0 1 1221,6-7 0,0 0-1221,-6 8 0,0 1 322,7 4 1,2-2-323,-1-9 0,0-1 102,0 11 1,0-3-103,0-13 0,0 24 0,0-43 0,0 12 0,0 0 0,0-13 0,0 44 0,0-20 0,0 1 0,0 16 0,0 3 0,0-13 0,0 2 0,0-1 0,0 10 0,0 1 0,0-6 0,0 1 0,0-5 0,0 11 0,0-6 0,0-3 0,0-19 0,0 12 0,0 5 0,0-3 0,0 0 0,0 3 0,0 1 0,0 2 0,0-4 0,0 5 0,0-14 0,0-1 0,0-6 0,0-3 0,0-16 0,0 0 0</inkml:trace>
  <inkml:trace contextRef="#ctx0" brushRef="#br0" timeOffset="27862">5204 5274 24575,'35'16'0,"-3"-6"0,3-1 0,1 1 0,2 0 0,0 1 0,4 1 0,0-4 0,0-5 0,1-3 0,-3 1 0,8 7 0,-2 0 0,1-7 0,-4-2 0,-15 1 0,-3 0 0,22 0 0,-13 0 0,-1 0 0,6 0 0,-12 0 0,-3 0 0,-4 0 0,-5 0 0,1 0 0,-12 0 0,27 0 0,-7 0 0,3 0 0,16 0 0,4 0 0,-11 0 0,1 0 0,0 0 0,4 0 0,0 0 0,-1 0 0,6 0 0,-2 0 0,-8 0 0,-2 0 0,0 1 0,-1-2 0,-2-7 0,1 0 0,4 7 0,0-2 0,-4-12 0,-1-1 0,3 14 0,-1 0 0,-6-14 0,1 1 0,6 12 0,2 2 0,0-6 0,-1-2 0,-9 1 0,3 0 0,20 7 0,0-2 0,-2-12 0,-6 13 0,0 4 0,-6-2 0,0 0 0,1 0 0,-17 0 0,-3-16 0,0 12 0,-12-12 0,43 16 0,-21-6 0,2-3 0,8-1 0,3 0 0,9 0 0,-2 1 0,-16 0 0,-3 2 0,16 7 0,-27 0 0,-13 32 0,-6 14 0,3-6 0,0 3 0,-5-4 0,-1 3 0,1 2-401,3 5 1,2 2 0,-2-2 400,-3-9 0,-1-1 0,1 4 0,4-3 0,1 4 0,0 2 0,1 0 0,-1-1 0,0 4 0,0-1 0,0 1 0,0 1-547,0-3 1,0 2 0,0 1 0,0-1 0,0-1 546,0-5 0,0 0 0,0-2 0,0 1 0,0 1 0,0 0 0,0 1 0,0-1 0,0 1 0,0 1 0,0 3 0,0 0 0,0 1 0,0 0 0,0 2 0,0-9 0,0 2 0,0 0 0,0 1 0,0-1 0,0 0 0,0-1 0,0 2 0,0-1 0,0 0 0,0-1 0,0 0 0,0 1 0,0-2 0,0 1 0,0 0 0,0-1 0,0-1 0,0-2 0,0 10 0,0-3 0,0-1 0,0 2-404,0 3 1,0 1-1,0-1 1,0-2 403,0-7 0,0-3 0,0 0 0,0 2-219,0 10 1,0 2-1,0 0 1,0-6 218,0-7 0,0-4 0,0 1 291,0 3 1,0 1 0,0 2-292,0-2 0,0 2 0,0-1 0,0-3 0,0-2 0,0-2 0,0 0 0,0 10 0,0 1 0,0-9 2465,0 0-2465,0-5 1881,0-27-1881,0 27 1199,-15 5-1199,13-3 0,0 4 0,-18 7 0,1 2 0,15-12 0,4 1 0,-2 2 0,-6 0 0,-4 2 0,1 0 0,3-1 0,4 2 0,5-2 0,-2 2-121,-3-1 1,-1 4 0,1-1 0,1-6 120,3 3 0,0-1 0,-4 0 0,-3 4 0,2-1 0,4-4 0,0-1 0,-1 1 0,-3 6 0,-1 1 0,2-2 0,3-5 0,1-1 0,1-3 0,-1 3 0,0-5 0,0 4 0,0 0 0,0 1 0,-8 3 0,0 4 0,6-4 0,0 0 0,-6 6 0,0 1 0,7 1 0,2-4 481,-1-2-481,0-10 0,0-3 0,0-9 0,0 13 0,16-13 0,-12 17 0,10-10 0,3-2 0,3 0 0,-11 2 0,2-5 0,4-17 0,-15 12 0,-15-16 0,-5 0 0,-15 0 0,9 0 0,1 0 0,-15 0 0,15 1 0,0-2 0,-11-15 0,1 12 0,15-12 0,-27 1 0,21 12 0,-3 2 0,-7-7 0,-2 0 0,-6 7 0,2 2 0,14-1 0,1 0 0,-7 0 0,1 0 0,-6 0 0,6 0 0,-1 0 0,7-1 0,0 2 0,-15 6 0,-3 2 0,8-3 0,-1 0 0,0 1 0,0 5 0,1 0 0,0 0 0,-1-5 0,-1-2 0,2 2 0,-7 10 0,2-2 0,6-13 0,1 0 0,7 6 0,2-1 0,0-6 0,1-2 0,-1 1 0,1 0 0,-15 0 0,5 0 0,4 0 0,27 0 0,-24 0 0,-7 0 0,8 0 0,-15 0 0,1 0 0,18 0 0,-14-7 0,-4-1 0,15 6 0,1 0 0,-11-7 0,-1 2 0,5 6 0,5 2 0,8-1 0,-28 0 0,23 0 0,-11 0 0,3-16 0,13 12 0,-1-11 0,-11 15 0,11-16 0,1 12 0,3-12 0,0 16 0,-3-15 0,-17-5 0,10 11 0,2-2 0,0-20 0,-23 27 0,43-11 0,-12 15 0,16 0 0,0-16 0,0 12 0,0-27 0,0 11 0,0-15 0,0-1 0,-7 7 0,-1 0 0,4-13 0,-4 6 0,0-2 0,8 10 0,0 1 0,-7-6 0,-2-4 0,3-5 0,-1-4 0,1 0 0,-1 8 0,1 0 0,-1-3-347,1 3 0,0-4 0,-1-1 0,1 1 0,0 3 347,-1-7 0,0 3 0,1-1 0,2 4 0,0-2 0,-1 1 0,-1 3-94,-5 0 0,-1 3 0,3 0 94,7-15 0,0 2 0,-4 3 0,-3 4 0,0 13 0,2 1 0,5-7 0,0 1 0,-14-6 854,15 14 0,2-1-854,-1-9 309,0 0-309,0-1 0,0 1 0,0 3 0,0-3 0,0 7 0,0-2 0,0-3 0,0-2 0,0 1 0,0-4 0,0 1 0,0 3 0,0-2 0,5-7 0,1-5 0,-1 2 0,-3 11 0,-1 2 0,0-3-398,2-6 1,2-4-1,0-1 1,-2 1 397,-2 6 0,-1 0 0,-1 1 0,1 2 0,0-8 0,0 3 0,0-1 0,0 1 0,0 1 0,0 3 0,0 1 0,0 3 0,0 0 0,0 1 0,0-6 0,-1 7 0,2-2 0,6-4 0,1-3 0,-5 2 0,-3-3 0,1 0 0,4 2 0,1 0 0,-1-2 193,-4 5 1,-1-3 0,-1 1 0,1 2-194,0-1 0,0 2 0,0 1 0,0-2 0,0 1 0,0 3 0,0-2 0,0-1 0,0-1 0,0-3 0,0 4 0,0 3 0,0-1-208,0-10 0,0-6 0,0 3 208,0 1 0,0 0 0,0 5 0,0-4 0,0-1 0,0 1 0,0 7 0,0 0 0,0 0 0,0-1-364,0-4 1,0-1 0,0-1-1,0 1 364,0 0 0,0 0 0,0 1 0,0 6 0,0-6 0,0 3 365,0-13 0,0 8-365,0 26 0,0-13 0,0 28 599,0-11-599,0 15 1564,0 0-1564,0-16 0,0-27 0,0 8 0,0-3 0,0-2 0,0-2 0,0-1 0,0 0 0,1 6 0,-2 3 0,-7 6 0,0 1 0,4-8 0,-11 19 0,15 16 0</inkml:trace>
  <inkml:trace contextRef="#ctx0" brushRef="#br0" timeOffset="32177">3546 6209 24575,'25'0'0,"1"0"0,4-7 0,2-2 0,10-1 0,5 1 0,-1 2 0,4 1 0,-1-1 0,-10-3 0,0-2 0,0 3 0,8 6 0,1 3 0,-6-1 0,-5-7 0,-3 0 0,8 7 0,-2 2 0,-11-1 0,1 0 0,12 0 0,5 0 0,-3 0 0,-3 0 0,1 0-209,4 0 0,4 0 0,-5 0 209,-6 0 0,-2 0 0,-1 0 0,1 0 0,0 0 0,9 0 0,-2 0 0,1 0 0,0 0 77,-1 0 1,-1 0-78,-7 0 0,-2 0 0,-6 0 0,-1 0 0,6 0 0,1 0 0,-1 0 0,4 0 0,6 0 0,5 0 0,-2 0 0,-11 0 0,-2 0 0,1 0 0,13 0 0,3 0 0,-6 0 0,-6 0 0,-3 0 236,4 0 0,0 0-236,5 0 0,-1 0 0,-14 0 0,0 0 0,13 0 0,-1 0 0,-2 0 0,-13 0 0,-1 0 0,-6 0 0,13 0 0,3 0 0,4 0 0,9 0 0,-2 0 0,-10 0 0,-2 0 0,2 0 0,10 0 0,1 0 0,-3 0 0,5 0 0,-8 0 0,1 0 0,-12 0 0,-2 0 0,-8 0 0,-4 0 0,-16 16 0,0 3 0,0 12 0,0 5 0,0 6 0,0 6-162,0-9 0,0 3 0,1 3 0,-2 2 162,-1-7 0,-1 2 0,0 2 0,0 0 0,0-1 0,1-2-608,1 10 0,0-3 0,0 0 0,0 3 608,-1-7 0,-1 1 0,0 2 0,0 0 0,0-2 0,1-2 0,2 4 0,0-3 0,0 0 0,0 1 0,0-4 0,0 1 0,0 1 0,0 1 0,0 2 0,0-4 0,0 2 0,0 2 0,0 1 0,0-1 0,0-1 0,0-2 0,0 6 0,0-3 0,0-1 0,0 1 0,0 1 0,0 0 0,0 1 0,0 0 0,0 1 0,0-3 0,0-1 0,0 4 0,0-3 0,0 0 0,0 5 0,2-10 0,0 3 0,1 2 0,-1 1 0,1-1 0,-1-2 0,0-3 0,-1 10 0,0-4 0,0 0 0,0 2 0,1-4 0,1 3 0,0 1 0,0-1 0,0-3 0,-1-5-164,-2 4 1,0-5 0,0-1 163,0-3 0,0-1 0,0 3 0,0 4 0,0 2 0,0 1 0,0-3 0,0-5 0,1-2 0,-2 2 0,-2 2 0,-2 5 0,1-2 0,0-7 0,2-4 0,0-3 0,-6 11 0,0-1 552,8 2-552,-7 2 0,-1 0 2441,4 2-2441,-2-2 0,-4 1 288,-2-14 1,1-1-289,8 0 0,0 0 0,-17 7 0,1-1 0,16-6 0,2 1 0,-15 7 0,0 0 0,14 1 0,0-1 0,-13 0 0,-1 1 0,13-1 0,2 0 0,-6-1 0,-2 3 0,3-2 0,1 4 0,1-4 0,2-2 0,0-1 0,-3 3 0,-2 2 0,3-3 0,4-6 0,0-1 0,1 6 0,-2 4 0,-3 2 0,-3 2 0,2-3 0,4-4 0,-1-1 0,-7 17 0,2-2 0,7-13 0,0-16 0,0-3 0,0 0 0,0 3 0,0 17 0,0-3 0,0 0 0,0 10 0,0-8 0,0-3 0,0-12 0,0-5 0,0-15 0,0 0 0,-16 0 0,12 0 0,-11 0 0,15 16 0,0-12 0,0 12 0,0-16 0,0 0 0,0 31 0,0 16 0,-1-4 0,2 2 0,6-4 0,1 1 0,-6 3 0,0-4 0,14-2 0,-16 8 0,16-43 0,-13 12 0,13-16 0,-16 0 0,0 0 0,0 0 0</inkml:trace>
  <inkml:trace contextRef="#ctx0" brushRef="#br0" timeOffset="35278">6703 12524 24575,'-35'0'0,"3"0"0,-3 0 0,-1 0 0,-2 0 0,-2 0 0,-2 0 0,2 0 0,1 0 0,0 0 0,-8 0 0,-4 0 0,4 0 0,5 0 0,1 0-473,-2 0 0,-5 0 1,2 0 472,7 0 0,1 0 0,2 0 0,-9 0 0,-3 0 0,5 0 0,-8 1 0,1-1 0,6-1 0,-3-7 0,0 0-345,2 3 1,-7 0 0,0 1 0,5-2 344,9 1 0,4-1 0,-3-2 0,-4-3 0,-3-2 0,-1 1 0,2 1 0,-5 2 0,1 2 0,1-1 0,-2-3 0,1-1 0,3 0 330,-6-4 1,6 1-331,16 5 0,1 0 0,-14-8 0,0 1 0,11 8 0,1-2 223,0-7 0,0-3 1,1 5-224,-1 12 0,3-2 732,0-20 0,1-2-732,-1 16 0,1 4 0,-14-12 0,3 5 0,21 15 0,-17 0 0,9 15 0,-2-13 0,-1 0 0,-10 30 0,1-5 0,0-5 0,15 1 0,-11-23 0,11 0 0,-15 16 0,-8-12 0,6 11 0,9 1 0,13-28 0,15 8 0,-3-21 0,-1-19 0,-1-8 0,1 5 0,2-1 0,1 1 0,0-5-547,-1 8 1,-1-3 0,0-3 0,0-3 0,0 1 0,1 0 340,1 5 1,1-2-1,0 1 1,0-1-1,1 0 1,-1 1-1,0 1 206,0-2 0,0 1 0,0 2 0,0-2 0,0 0 0,0-1-331,0 5 1,0-3-1,0 0 1,0-1 0,0 0-1,0 2 1,0 2 0,0 3 330,0-3 0,0 3 0,0 2 0,0 0 0,0-2-289,0-7 1,0-1-1,0-2 1,0 2-1,0 3 289,0 3 0,0 2 0,0 0 0,0 0-152,0-5 0,0-2 1,0 1-1,0 4 152,0-2 0,0 3 0,0 3 1638,0-6 0,0 4-1620,0 13 0,0 5 2879,0 3-2897,0-11 2135,0 27-2135,0-27 1065,0 11-1065,0-4 0,0-3 0,0 1 0,0-3 0,0-12 0,0-4 0,0 6 0,0-3 0,0 2 0,0 4 0,-1 2 0,2-2 0,4-9 0,1-1 0,-1 1 0,-3-5 0,0 2 0,6 11 0,0 0 0,-7-5 0,-2 2 0,1 12 0,0 1 0,0 0 0,0-1 0,0-5 0,0-1 0,0 7 0,0-1 0,-8-14 0,0-2 0,7 7 0,-2 0 0,-6 3 0,-4-1 0,4 2 0,6-4 0,2-1 0,-9-3 0,-2-3 0,2 4 0,8 7 0,0 1 0,-2-2 0,-1-3 0,-1 2 0,-3-1 0,2 2 0,5 5 0,0-1 0,-6-12 0,0 2 0,8 0 0,0 15 0,0 0 0,2-1 0,-4 1 0,-13-15 0,13 7 0,0 0 0,-14-6 0,14-9 0,4-2 0,-2 18 0,0 1 0,0-1 0,0-4 0,0 2 0,0-15 0,0 4 0,0 14 0,0 1 0,0-8 0,0 2 0,0 9 0,0 3 0,0-16 0,0 15 0,0 0 0,0-11 0,0 1 0,0 9 0,0 1 0,0 1 0,0-7 0,0 31 0,0 0 0</inkml:trace>
  <inkml:trace contextRef="#ctx0" brushRef="#br0" timeOffset="145908">18115 7532 24575,'0'35'0,"-6"-4"0,-3 5 0,2-3 0,1 3 0,-1 1 0,1-2 0,0 0 0,-1 0 0,-4 1 0,-1-1 0,3-2 0,7 6 0,0-3 0,-6-9 0,1 1 0,5 12 0,4 6 0,-2-2 0,0 3 0,0-1 0,0-6 0,0-2 0,0 2-187,0 5 1,0 2 0,0-2 186,-1-9 0,0-2 0,3-2 0,5-2 0,1-1 0,-6 11 0,0 2 0,14 6 0,0-2 0,-14-13 0,0-1 0,6 8 0,-1-6 0,-7-18 0,0-16 0,0 15 559,16 5-559,-15 5 0,2 1 0,12-7 0,1 1 0,-6 14 0,0-1 0,9-10 0,-3 24 0,-16-43 0,0 12 0,0-16 0,16 0 0,-12 0 0,27 0 0,-11 0 0,15 0 0,0 0 0,-10 7 0,1 2 0,0-7 0,3 0 0,16 6 0,4-1 0,-3-7 0,0 0-189,-9 5 1,2 1 0,-1-1 188,-2-3 0,-1-2 0,0 2 0,10 6 0,0 0 0,-2-8 0,0 0 0,1 0 0,-2 0 0,-12 0 0,-1 0 0,13 0 0,-2 0 0,0 0 0,-8 0 0,2 0 282,-6 0 1,-1 0-283,8 0 0,1 0 0,2 0 0,2 0 0,4 0 0,0 0 0,-3 0 0,1 0 0,-9 0 0,2 1 0,-2-2 0,5-7 0,-1 0 0,6 6 0,0 0 0,-7-6 0,-1 0 0,-8 7 0,1 2 0,7-1 0,-4 0 0,-7 0 0,7 2 0,0-4 0,-7-13 0,16 12 0,2 2 0,1-15 0,-8 15 0,-3 2 0,-12-1 0,-5 0 0,-15 0 0,-15-47 0,8 17 0,2-6 0,-3-4-547,-1 2 1,-2-5 0,-1-3 0,0-2 0,0 1 0,1 3 440,2-1 0,1 1 1,0 1-1,0-1 1,-2-2 105,1 5 0,-1-2 0,0-2 0,-1 0 0,1 2 0,1 2 0,2 5-283,-1-10 1,3 5 0,-2-1 282,-1 4 0,-1-1 0,1 2 0,2 2-99,3-9 1,2 2 98,-4 7 0,-2-1 0,3 3 0,5-1 0,-2 5 0,-15-6 3276,13 3-2985,-13 28 735,16-27-1026,0-4 128,0 8 0,0-1-128,0 0 0,0 1 0,0 1 0,0 1 0,0-1 0,0 1 0,0-14 0,0 13 0,0 1 0,0-10 0,0-1 0,0 1 0,0 0 0,0 0 0,0 15 0,0-11 0,0 27 0,0-12 0,0 16 0,-16 0 0,-3 0 0,-4 0 0,-5 0 0,-4 0 0,-3 0 0,0 0 0,-13 0 0,-2 0-374,14 0 0,-3 0 1,0 0-1,0 0 374,-11-1 0,1 1 0,-1 1 0,10 2 0,-1 1 0,0 0 0,0 1 0,0-1 0,-1 0 0,0 1 0,-1 1 0,0 3 0,-2 1 0,0 1 0,0 0 0,3-1 0,1 0 0,2 0 0,0 0 0,1-1 0,-11 4 0,1-1 0,4-1 0,-3-1 0,16-5 0,27-5 0,-12 0 0,1 0 0,-5 0 0,-15 0 1495,-8 0-1495,21 16 0,-17-12 0,19 12 0,-15-1 0,0-11 0,-1 28 0,1-28 0,16 11 0,-13-15 0,28 0 0,-11 0 0,-1 0 0,12 0 0,-12 0 0,16 16 0,0-12 0,0 12 0,0-16 0</inkml:trace>
  <inkml:trace contextRef="#ctx0" brushRef="#br0" timeOffset="150115">19403 7179 24575,'0'43'0,"0"0"0,0 0 0,0 0 0,0 1 0,0 6 0,0-2 0,0 3 0,0-9 0,0 3 0,0 1 0,0-1 0,0-4 0,0 4 0,-1-3 0,2 0 0,2-3 0,2 1 0,-1-1 0,0-2 0,-3 1 0,-1-3 0,3 2 0,6 8 0,4 1 0,-4-4 0,-6-6 0,-2-1 0,4 2 0,1 3 0,-1 0 0,-4-2 0,-2 0 0,1 0 0,0 3 0,0 0 0,0 3 0,0-2 0,1 4 0,-1-2 0,-1-4 0,-7 5 0,0-2 0,6 4 0,3 4 0,-4-8 0,-5-14 0,0-3 0,7 0 0,2-1 0,-1 10 0,0-15 0,0 11 0,16-27 0,4 12 0,15-14 0,4-4 0,6 2 0,-7 0 0,-1 0 0,-2 0 0,-10 0 0,1 0 0,1 0 0,1 0 0,7 0 0,0 0 0,-7 0 0,-1 0 0,8 0 0,-3 0 0,-9 0 0,24 0 0,-27 0 0,4 1 0,3-2 0,0-7 0,1 0 0,14 6 0,2 0 0,-6-6 0,-1 1 0,-1 7 0,-2 0 0,-6-8 0,-5 0 0,-3 4 0,11-12 0,-27 16 0,43 0 0,-16 0 0,2 0 0,3 0 0,-4 0 0,-1 0 0,-4 0 0,1 0 0,-2 0 0,-1 0 0,10 0 0,0 0 0,0 0 0,1 0 0,-12 0 0,3 0 0,-1 0 0,2 0 0,5 0 0,3 0 0,-3 0 0,0 0 0,-3 0 0,6 0 0,-5 0 0,-16 0 0,1 0 0,-12 0 0,12-15 0,-15-7 0,-2-7 0,1-11 0,0-9 0,0-4 0,0 3 0,0 8 0,0 2 0,0-1 0,0-3 0,0-3 0,0-3 0,0-2 0,0 2 0,0 2 0,0 3 0,0 2 0,0 1 0,0 0 0,0 1 0,0 0 0,0 1 0,0 1 0,0-5 0,0 2 0,0-1-341,0-5 1,1 0-1,-2 3 341,-4 8 0,-1 2 0,1-1-185,3-8 1,2-2 0,-2 2 184,-3 7 0,-1 0 0,1 2 0,5-10 0,0 3 0,0 8 0,0 2 0,0-7 0,0 5 0,0 1 993,0-6-993,0 13 0,0 1 582,0-10-582,-15-1 0,11 1 0,-12 15 0,16-11 0,0 27 0,0-12 0,-31 16 0,7 0 0,-14 0 0,-6 0 0,0 0 0,-2 0-199,10 0 1,-1 0 0,0 0 198,-4 0 0,0 0 0,2 0 0,-7 0 0,1 0-23,-2-1 1,0 2 22,11 7 0,0 0 0,-12-6 0,2 0 0,16 5 0,1 2 0,-12 0 0,0-3 0,14-4 0,-1 0 0,-4 3 0,-3 0 0,0 1-149,-1 0 0,0-1 1,-2 0 148,-7-4 0,-2-1 0,-2 3 0,6 3 0,-2 3 0,1 1 0,3-4 0,3-4 0,3-2 0,-1 2 0,-6 3 0,1 1 0,8-1 44,6-5-44,-5 0 0,28 0 0,-11 0 0</inkml:trace>
  <inkml:trace contextRef="#ctx0" brushRef="#br0" timeOffset="153632">20550 7250 24575,'0'41'0,"0"1"0,0-1 0,0 1 0,0-1 0,0-1 0,0-3 0,0 1 0,0 4 0,0 3 0,0 5 0,0 2 0,0 1 0,0-2 0,0-4 0,-1 4 0,1-3 0,0-1 0,1 1 0,1-6 0,1 1 0,0 1 0,1-1 0,-1 1-656,1-1 1,-2 1-1,2 0 1,0-1 0,2-2 519,3 3 0,3-1 1,0-2-1,-2 0 136,-4-2 0,-1 0 0,0-2 0,1-3 593,6 6 1,-1-2-594,-9-4 0,-3 1 0,0 0 0,1 9 0,0-2 312,-1 2 0,2-2-312,7-6 0,0-5 0,-4-7 0,11 23 2009,-15-28-2009,0 1 0,32-4 0,-8-8 0,7-1 0,2-4 0,6-3 0,2 0 0,-2 1 0,7 4 0,-1 1 0,2-1-401,-2-4 0,3-1 0,0-1 0,-1 1 401,-7 0 0,-1 0 0,0 0 0,0 0 0,-1 0 0,0 0 0,0 0 0,0 0 0,6 0 0,0 0 0,1 0 0,-3 0 0,5 0 0,-2 0 0,0 0-61,2 1 1,1 0 0,-6-3 60,-3-6 0,-3 0 0,-1 7 0,-4-2 0,5-12 0,-17 15 0,13 0 1589,-28 0-1589,11 0 196,-15-16-196,0 12 0,0-12 0,0-15 0,0 2 0,0-6 0,0-3 0,0-2 0,0-3 0,0-2 0,0 1-406,0 1 1,0 1 0,0-1 0,0 0 405,1-5 0,0-2 0,-1 1 0,-2 4-274,-2 1 0,-3 3 0,3 1 274,2-3 0,2 1 0,-2 1-11,-3 5 0,0 0 1,-1 2 10,-3-10 0,2 2 0,5 6 0,0 1 0,-5 1 0,-1-2 0,-1-11 0,2 0 0,5 9 0,0-1 773,-6-9 1,0 2-774,8 17 0,0 3 890,0-9-890,0 4 38,0-4-38,-15-5 0,11 5 0,-12 19 0,16 16 0,0 0 0,0-15 0,-16-5 0,13-15 0,-13 0 0,16-1 0,-16 1 0,12 0 0,-27-1 0,-4 1 0,-5 16 0,0 9 0,-2 4 0,13 5 0,-1 2 0,-15-1 0,-4 0 0,15 0 0,-2 0 0,2 0 0,-9-1 0,0 2 0,-1 6 0,2 2 0,16-8 0,1 1 0,0 7 0,-1-2 0,-1-6 0,-1-2 0,-6 0 0,-2 2 0,-7 7 0,-1 0 0,7-6 0,0 0 0,-6 5 0,0 1 0,-1 0 0,1 0 0,7 2 0,-2 0 0,2-5 0,-2 0 0,2 4 0,-2 15 0,0-1 0,2-14 0,-3-3 0,4 3 0,-4 15 0,3 3 0,0-8 0,2-3 0,-1 4 0,19-5 0</inkml:trace>
  <inkml:trace contextRef="#ctx0" brushRef="#br0" timeOffset="157591">20162 8361 24575,'25'0'0,"1"0"0,14 0 0,6 0 0,-9 0 0,4-1 0,2 1 0,0 1-656,-3 1 1,0 1-1,2 1 1,-2 0 0,0-1 580,6-3 0,-1 0 0,-1 0 0,-2 3 75,6 7 0,-2 3 0,-7-4 558,-11-7 1,-5 0-559,12 13 586,0-15-586,1 0 0,-1 0 0,-10 0 0,1 0 937,0 0 0,3 0-937,13 0 0,2 0 0,-8 1 0,3-2 0,0-1 0,8-3 0,-1 0 0,-6 2 0,-1 1 0,-2 0 0,10-3 0,3-2 0,-9 3 0,-6 4 0,0 0 0,-15 0 0,11 0 0,-27 0 0,12 0 0,-16 16 0,0-12 0,0 11 0,0 1 0,-16-12 0,12 27 0,-27-11 0,27 0 0,-12 11 0,1-11 0,12 3 0,2 4 0,-7 0 0,0 1 0,7 12 0,2 7 0,-1-9 0,0 7 0,0 3 0,0 0 0,0-4-522,0 0 1,0-3-1,0 0 1,0 4 521,0 2 0,-1 4 0,0 1 0,1-2 0,2-4 0,1-4 0,2-4 0,-1-1 0,0-1 0,-3 6 0,-1-1 0,3 2 0,3-1 0,2 2 0,1 0 0,-1-2 0,-1 1 0,-1-2 0,0 1 0,0 4 0,0 1 0,2-5 0,9-1 0,-3-4 0,-11-9 0,-2-1 0,7 6 0,0 1 0,-7 1 0,-2 0 0,1-5 0,0-1 1043,0 5 0,0-1-1043,0-7 0,0-1 0,0 14 0,0-13 0,0-1 0,0 10 0,0 0 0,0-15 0,-16-4 0,-3-32 0,-6 15 0,-1-2 0,6-19 0,1-3 0,-14 14 0,-1-1 0,4-19 0,-3-5 0,0 14 0,-6-1 0,-2 2 0,3 1 0,0-2 0,2 2 0,-3-1-223,4 4 1,-3-2-1,-2 1 1,2 2-1,4 4 223,-13 0 0,0 4-107,7 0 0,-5-1 0,2 1 0,7 2 107,8 3 0,1 2 0,-12-2 0,-5-1 0,17-5 0,23-7 0,-11 13 0,15-45 1088,0 9-1088,-1 1 0,2-2 226,-1 12 1,0-1-227,-5-13 0,-1-8 0,1 5 0,3 2 0,0 0-206,-4 7 0,-2-4 0,-2 0 0,3 3 206,0 0 0,1 2 0,-1 1 0,-4-1 0,-2-1 0,2 1 0,4 0 0,2 0 0,-3-1 0,-9-9 0,-5-1 0,6 0 0,12 5 0,4 0 0,-6 2 0,-11 2 0,-5 1 0,7 1 0,11-12 0,4 4 0,-8 14 0,0 3 0,-1-2 0,2 1 0,6 1 0,-2 1 0,-12-10 0,15 15 824,-16-11-824,12 27 0,-12-12 0,16 16 0,0 0 0</inkml:trace>
  <inkml:trace contextRef="#ctx0" brushRef="#br0" timeOffset="161599">19438 8396 8191,'16'20'0,"19"-5"1638,9-13 0,6-4-928,-4 2 1,4 0-711,-10 1 0,5-1 0,3 1 0,-1-1 0,-3-2 0,-3-1 0,-3-1 0,1 0 0,4 0 132,-2 1 1,4 0 0,2 0 0,1 0 0,-2 0 0,-3-2-133,7-3 0,-3-1 0,0 0 0,1 0 0,-3 1 0,3 1 0,-1 0 0,-2 0 0,-4 1 667,-2-1 1,-4 0 0,0 1-668,5 0 0,0 0 0,-10 2 3276,-10 4-809,-1 0-2110,-3 16-357,-13 28 0,-6 10 0,3-19 0,0 1 0,0 6 0,0 5 0,0-3 0,0-1 0,0 0 0,0 3 0,0 5 0,0-3 0,0-13 0,0-2 0,0 3 0,0 6 0,0 4 0,0-1 0,0-6 0,0 2 0,0-3 929,0-5 0,0 3 0,0-3-929,0 2 0,0 0 0,0-2 0,0 2 0,0-1 0,0 5 0,0 1 0,0-7 0,0 2 0,0-2 0,0 3 0,0-1 0,0-2 0,0 2 0,0-1 0,0 5 0,0 0 0,0-3 0,0 3 0,0-4 0,0 3 0,0-3 0,0-3 0,0-2 0,0-3 0,0-3 0,0 12 0,0-1 0,0-16 0,0 13 0,-16-28 0,-3 11 0,-4-20 0,-5-5 0,-13 9 0,-5-2 0,9-10 0,-2-6 0,-2 4 0,4 7 0,-2 3 0,-2 1 0,-1-3 0,0-1 0,-2-3 0,-1 0 0,1 0 0,3 1-220,-8-2 1,4-1 0,-2 3 219,8 4 0,-2 2 0,2 0 0,9-2 0,-5-9 0,19 15 0,16 0 0,-15 0 0,11 0 0,-43 0 0,5 0 0,-2 0 0,3 0 0,-1 0 0,4 0 0,-3 0 0,3 0 0,-4 0 0,5 0 658,-4 0-658,2 0 0,39 0 0,0-16 0,0-27 0,0 2 0,-4 9 0,-1-5 0,-2 0 0,-1-8 0,-3-4 0,2 13 0,-1-5 0,-1-3 0,0 1 0,1 3 0,-1 0 0,1 1 0,1 1 0,0-2-225,-1-7 1,2-2-1,-1 1 1,0 4 224,-2 6 0,-1 4 0,4 0 0,5-10 0,2 2 0,-7 1 0,0 4 0,8-5 0,0 3 0,0 24 0,0 11 0,0-28 449,-7 8 0,-1-3-449,5-1 0,2-2 0,-7-6 0,0 1 0,7 9 0,2 1 0,-1-10 0,0 3 0,0 5 0,0-20 0,0 31 0,0 12 0,0-11 0</inkml:trace>
  <inkml:trace contextRef="#ctx0" brushRef="#br0" timeOffset="162247">18115 8255 24575,'0'0'0</inkml:trace>
  <inkml:trace contextRef="#ctx0" brushRef="#br0" timeOffset="166601">18080 8255 24575,'41'0'0,"1"0"0,-5 0 0,4 0 0,-2 0 0,4 0 0,4 0 0,0 0-656,-3 0 1,3 0-1,-1 0 1,1 0 0,-1 0 279,-5 0 0,0 1 1,-1-1-1,1 0 0,-1-1 376,2-1 0,1-2 0,-1 0 0,-2 1 0,-3 0 459,6 2 1,-4 1 0,-3-3-460,2-4 0,-2-1 436,8-1 1,-1 2-437,-8 5 0,0 0 0,2-6 0,-3 0 0,5 8 1371,-9 0 0,-5 0-1371,-19 0 162,17 0-162,-7 0 0,3 0 0,1 0 0,-4 0 0,-16 0 0,0 0 0,15 0 0,5 0 0,15 0 0,1 0 0,-17 0 0,-3 0 0,-16 0 0,0 0 0,31 0 0,-7 0 0,0 0 0,3 0 0,-1 0 0,-1 0 0,-2 0 0,8 0 0,1 0 0,-9 16 0,13-12 0,-5 12 0,-27-16 0,12 15 0,-16 21 0,7-3 0,1 4 0,-6 0 0,0 1 0,2-5 0,2 2 0,0-1 0,2 3 0,0 0 0,-7-4 0,-1 2 0,2-1 0,13 11 0,2 0-247,-10-8 1,-2 2-1,2-1 247,4-2 0,1 0 0,1 0 0,-1 1 0,-1 1 0,1 0 0,0 3 0,-1 0 0,1-1 0,0-8 0,0-1 0,0 0 0,0 4 0,0 0 0,-1-3 0,-1-4 0,-1-1 0,0 6 0,-2 0 0,2-5 0,-2-1 0,-5 8 0,0 1 0,5-1 0,1 0 370,0 7 0,0 3-370,-2-4 0,0 3 0,2 0 0,3-5 0,2-1 0,-2 1 0,-3 0 0,-3 0 0,2-4 0,1 1 0,-1-5 0,-7 4 0,0-15 0,0-5 0,0 1 0,0-12 0,0 12 0,0-16 0,-15 0 0,-21 0 0,5 0 0,-8 0 0,-2-3 0,-6-1 0,-2 0 0,1-1 0,8 0 0,1 0 0,0 0 0,-3 0-553,-4 1 0,-3 0 0,-1 0 0,1 1 0,4-1 553,2-1 0,2 1 0,2 0 0,1 1 0,-3 2 0,1 2 0,3-1 0,-7 0 0,4 0 0,-3 0 0,17 0 0,1 0 0,-14 0 0,6 0 0,-1 0 0,8 0 0,-3 0 0,-7 0 0,-6 0 0,3 0 0,-2 0 0,-1 0 0,3 0 0,-3 0 0,6 0 1382,6 0 1,5 0-1383,-10 0 0,3 0 0,13 0 0,-1 0 0,-11 0 0,11-16 0,1 13 0,3-13 0,0 16 0,12 0 0,-27 0 0,11 0 0,1 0 0,-13 0 0,28 0 0,-27 0 0,-12-16 0,15 14 0,-1 0 0,-2-6 0,-1 1 0,-3 7 0,4 0 0,7-16 0,-23 12 0,43-12 0,-11 16 0,15 0 0,0-15 0,0 11 0,0-12 0,15 0 0,-11-3 0,11-16 0,2-5 0,-7 11 0,-1-3 0,-2-7 0,0-5 0,-1 2 0,3-5 0,-3 0 0,-4 12 0,-3 0 0,0-1 0,1 1 0,0 1 0,0 1 0,0-4 0,0 0 0,1-6 0,-2 0 0,-6-2 0,-1 3 0,6 13 0,0-1 0,-14-11 0,0 0 0,15 14 0,-1-1 0,-13-11 0,-2 0 0,7 11 0,1-1 0,0-17 0,-2 2 0,-5 22 0,1 1 0,12-13 0,2 1 0,-15-2 0,16 15 0,-16-27 0,12 24 0,-11-13 0,15 5 0,0 12 0,0-1 0,0 4 0,0 1 0,0 11 0,0-12 0,0 16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31:54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4780 8079 24575,'26'0'0,"-1"0"0,6 0 0,4 0 0,1 0 0,6 0 0,1 0 0,2 0-655,-6 0 0,1 0 0,1 0 0,-1 0 655,0 0 0,1 0 0,-2 0 0,-2 0 0,1 0 0,-2 0 0,0 0 277,-1 0 1,0 0 0,-3 0-278,-3-2 0,-3 4 432,9 13-432,-19-11 0,-16 28 0,0 3 0,0-3 0,0 6 0,-4 0 0,-1 3 0,-2 2-513,0-6 0,-2 2 1,-1 1-1,1 5 513,1-8 0,1 5 0,-1 1 0,0 1 0,0 1 0,0-1 0,0-1-547,-1 2 1,-1-1 0,0 0 0,1 0 0,0 1 0,1 1 543,2 0 1,0 3-1,1 0 1,0 0-1,1 1 1,0-2-1,-1-2 3,-1 0 0,0 0 0,0-2 0,1 0 0,0-2 0,1-1-330,2 7 0,2-3 0,0 0 0,-2 1 330,0-5 0,-2 2 0,0 0 0,1-2 0,1-1 0,1 10 0,1-3 0,1 3 0,-1-5 0,0 2 0,0 0 0,0-2 0,0 4 0,0-1 0,0 0-103,0-9 0,0 0 1,0 0-1,0-3 103,-1 12 0,2-2 0,3-7 0,2 1 0,-1-1 0,-3 10 0,0 0 0,3-13 0,2 0 0,-3-1 1201,-3 8 1,-2-3-1202,-1-12 0,4-5 3276,14-8-3096,-12 1 1717,11-12-1897,-15 12 676,0-16-676,0 0 0,0 15 0,-6 8 0,-3 5 0,-7 17 0,-4 0 0,1-13 0,-1-1 0,3 11 0,-1-6 0,-13-16 0,27 0 0,-28-5 0,13-15 0,-5 0 0,-3 0 0,0 0 0,-1 0 0,-14 0 0,-2 0 0,6 0 0,1 0 0,1 0 0,2 0 0,6 0 0,5 0 0,3 0 0,4 0 0</inkml:trace>
  <inkml:trace contextRef="#ctx0" brushRef="#br0" timeOffset="2225">4622 9402 24575,'25'0'0,"1"0"0,11 0 0,4 0 0,4 0 0,2 0 0,-11 0 0,2 0 0,2 0 0,3 0 0,5 1 0,0-1 0,-3-1 0,3-4 0,-2-1 0,1 1-336,-8 3 0,2 2 0,-2 0 0,-1-2 336,3-3 0,-3-1 0,-3 1 219,-6 5 0,0 0-219,11 0 0,5 0 0,-4 0 0,-8-1 0,-1 2 111,14 7 1,-2 0-112,-9-4 0,-15 12 0,-5-1 683,-15-11-683,0 12 0,0-1 0,16 21 0,-14-4 0,0 6 0,4-4 0,2 5 0,2 1 0,-3 0 0,-1-1 0,-1 1 0,-1 0 0,1 2-503,-1 1 1,-1 2 0,1 1 0,0 0 0,0-1 502,2-3 0,1-1 0,1-1 0,-2 1 0,-1-1 0,-3 9 0,-1-1 0,-1 1 0,1 1 0,1-3 0,2 1 0,0 1 0,-1 0 0,-1-3 0,-1 4 0,-1-1 0,0-1 0,-1 1 0,1-7 0,0 0 0,0 0 0,0 0 0,0 0 0,0 9 0,0-1 0,0 0 0,0-5-363,0-5 1,0-2 0,0 1 362,0 4 0,0 2 0,0 1 0,0 1 0,0 1 0,0 0 0,0 1 0,0-2 0,0-5 0,0-1 0,0 1 0,0 1 0,0 0 0,0 3 0,0 0 0,0-2 0,0-5 0,0-3 0,0-3 0,0 0 0,0 6 0,0 2 0,0-4 0,0 2 0,0-3 0,0 1 0,0-4 0,0 3 2358,-15-21-2358,11-15 1240,-43 0-1240,8 16 0,-6-7 0,-5 2-281,15 4 0,-1 3 1,0 0 280,-3-5 0,0 0 0,-1 0 0,-1 4 0,1 0 0,0 0 0,4-5 0,0 0 0,2-1 0,-12 8 0,2-3 0,0-5 0,1-2 0,8 0 0,0-2 0,-7-8 0,-2 2 0,0 7 0,-4 5 0,2-3 0,10-7 0,0-2 0,-1 3 0,-1 6 0,-2 4 0,1 0 0,5-5 0,-2-7 0,5 0 0,4 6 0,3 0 0,-7-8 0,27 0 0,-12 0 0</inkml:trace>
  <inkml:trace contextRef="#ctx0" brushRef="#br0" timeOffset="5872">4657 10866 24575,'44'0'0,"0"0"0,-1 0 0,-3 0 0,2 0 0,0 0 0,-1 0 0,9 0 0,-1 0 0,1 0-382,-10 0 1,0 0 0,0 0 0,-3 0 381,0 0 0,-3 1 0,1-2 153,-1-4 0,1-1 0,-3 1-153,6 3 0,-1 0 130,7-6 1,-2 0-131,-15 8 0,1 0 0,6 0 0,3 0 0,-2 0 0,-3 0 0,1 0 0,1 0 0,5 0 0,-3 0 0,9 0 0,-3 0 0,-13 0 0,0 0 0,15 0 0,-5 0 776,-16 0-776,24 0 29,-43 16-29,12-12 0,-16 12 0,0-16 0,0 15 0,0-11 0,-6 29 0,-4 13 0,1-12 0,-1 2 0,-2 3 0,0 3 0,0 1 0,0-2 0,0 1 0,1 4 0,3-3 0,0 4 0,1 2 0,1 0 0,0-2-656,1-7 1,1-1-1,0 0 1,0 0 0,1 4 649,0-2 1,1 3 0,0 1-1,0 2 1,0-1 0,0 0-1,-1-1-519,1 2 1,-1 0 0,0 0 0,0 0-1,1-1 1,0 0 524,1-2 0,0-1 0,1 1 0,-1-1 0,1 2 0,-1 2 0,-1-2 0,0 3 0,0 1 0,0 1 0,-1 0 0,1-2 0,0-1 0,1-3 0,0 6 0,1-2 0,1-3 0,-1 1 0,0 2 0,0-2 0,0 2 0,0 0 0,0 0 0,0-2 0,0-4-170,0 1 0,0-4 0,0-1 1,0-1 169,0 5 0,0-1 0,0 1 0,0-4 0,0 2 0,0-1 0,0-3 0,0 14 0,0-2 0,0-12 0,0 0 0,0-6 0,0 5 2575,-16-19-2575,13-16 3276,-45 0-3128,11-1 0,-4 2-148,6 3 0,-2 2 0,-3 0 0,-2-2 0,-4 0 0,-1 1 0,2 1 0,7 2 0,1 2 0,0-1 0,0 0 10,-2-4 1,-1-1 0,0 0 0,2 2-11,-4 7 0,2 2 0,1-4 0,4-7 0,0-4 0,-1 2 0,-1 6 0,-2 4 0,-1-1 0,3-3 0,0-5 0,1-3 0,-1 1 0,-8 4 0,-2 2 0,4-3 0,1-3 0,6-2 0,-3 1 0,7 0 0,32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32:54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8820 13423 24575,'0'-27'0,"0"-1"0,0 2 0,0 1 0,0-10 0,0 15 0,15 5 0,5 15 0,14 1 0,7-2 0,-4-10 0,2-2 0,-3 6 0,3 0 0,0 0-302,1-2 1,0 0 0,1-1 301,1 0 0,0-1 0,0 1 0,-1 3 0,1 0 0,0 1 0,3 0 0,1 0 0,0-1-365,-7-1 1,0-1 0,1 0-1,-1 3 365,8 4 0,0 3 0,0-4 0,-8-3 0,1-3 0,-1 0 0,-2 2-42,3 5 1,-3 2 0,0-2 41,8-5 0,0-1 0,-7 2 0,2 0 0,-1 2 0,-3 2 0,-1 2 0,4-2 0,-2-3 0,4-2 0,2-1 0,0 1 0,-3 3 0,0 2 0,-1 2 0,-1 0 0,2-2-45,8-5 1,3-2-1,-1 0 1,-3 2 44,-4 5 0,-3 2 0,0-2 0,-2-2 0,-1-2 0,2 1 265,6-1 1,3 0 0,-4 2-266,6 2 0,-2 0 42,-13-3 1,0-1 0,-3 1-43,-5 5 0,-3 0 0,11 0 0,-9 0 0,-1 0 1062,-1 0-1062,7 0 677,-15 0-677,3 16 0,1-12 0,3 10 0,1 3 0,-1 3 0,3-10 0,-1 0 0,-5 5 0,-4-15 0,-16 0 0,0 0 0,0 16 0,0-12 0,0 12 0,0-1 0,0-11 0,0 27 0,0 12 0,0 5 0,0-7 0,0 2 0,0-1 0,0 4 0,0-5 0,0-4 0,0-3 0,0 0 0,0-2 0,0 8 0,-16-5 0,12-19 0,-12-16 0</inkml:trace>
  <inkml:trace contextRef="#ctx0" brushRef="#br0" timeOffset="5443">9261 11977 24575,'0'35'0,"0"-3"0,0 3 0,0 3 0,0 6 0,0-5 0,0 6 0,0 0 0,0-3 0,0-4 0,0-1 0,0 1-244,0 3 1,0 3-1,0-1 1,0-6 243,0 2 0,0-4 159,0 9 1,0-1-160,0-14 0,0-4 162,0 11-162,0-36 0,0-20 0,0 1 493,0 3-493,0 16 0,0-16 0,0 12 0,0-11 0,0 15 0,0 0 0,0-16 0,6-18 0,6-14 0,1 1 0,-1 6 0,2 0 0,-1-3-306,-2 4 0,-1-5 0,1-1 0,0 2 0,1 4 306,5-6 0,1 5 0,-2 0 0,-4-3 0,-1 1 0,1 5 0,7 7 0,-2 3 0,-7-8 0,-1 5 0,7 12 0,-16 3 0</inkml:trace>
  <inkml:trace contextRef="#ctx0" brushRef="#br0" timeOffset="6611">9331 12453 24575,'36'0'0,"-1"0"0,-16 0 0,13 0 0,-1 7 0,4 2 0,3 0 0,3 1 0,-1 1 0,2 1 0,-3 1 0,0 4 0,-3 1 0,-1 0 0,-4-1 0,5 3 0,-17-5 0,-3 1 0,-16-12 0,0 12 0,0-16 0,0 0 0</inkml:trace>
  <inkml:trace contextRef="#ctx0" brushRef="#br0" timeOffset="9126">12595 13741 24575,'0'-43'0,"0"-1"0,0 11 0,0-1 0,0-4 0,0-3 0,0-5 0,0-2 0,0 0 0,0 3-820,0 2 1,0 3 0,0 0 0,0-3 767,0-2 0,0-3 1,0 0-1,0 2 0,0 5 52,-1 2 0,0 4 0,3 4 552,5 2 1,1 3-553,-4-21 579,12 43-579,-16-12 0,0 16 0,0 0 1852,0 16-1852,31-12 0,-13 11 0,3 1 0,9-12 0,6-4 0,0 0 0,0 5 0,1 1 0,0-1-242,4-5 0,1-1 0,0 2 242,2 3 0,0 2 0,-2-1 0,3-3 0,2 0 0,-9 2 0,4 0 0,-1 1 0,-5-2 0,-1-3 0,0 0 0,8-1 0,3 0 0,-5 3 0,-14 6 0,0 0 0,6-6 0,3-2 0,-3 1 0,-1 7 0,-1 0 0,13-7 0,-6-2 0,-18 1 726,-4 0-726,-16 0 0,15 0 0,5 0 0,12 0 0,3 0 0,8 0 0,-8 0 0,-4 0 0,-11 0 0,-4 16 0,-16-12 0,0 27 0,-1 5 0,0 13 0,1 3 0,2-5 0,2-5 0,2-4 0,-1 6-312,-2-4 0,-1 7 1,0 3-1,1 0 1,1-4-1,2-5 312,6 5 0,4-5 0,-1 2-301,-2 1 0,1 5 0,0-1 1,-2-5 300,-1-7 0,-1-4 0,0 2 0,2 6 0,0 1 0,-4-5 0,-7-8 0,-2-5 0,1-3 0,0-5 437,0-15 0,0 0 0,0 0 1</inkml:trace>
  <inkml:trace contextRef="#ctx0" brushRef="#br0" timeOffset="11476">16934 13123 24575,'33'0'0,"0"0"0,1 0 0,2 0 0,0 0 0,2 0 0,-1 0 0,2 0 0,3 0 0,0 0 0,-5 0 0,-8 0 0,-3 0 0,5 0 0,-7 0 0,-18 0 0,17 0 0,-23 0 0,0 16 0,0-12 0,0 27 0,0-3 0,0 2 0,0 8 0,1-1 0,0 8 0,0 3 0,-2 1 0,-1-4 0,-2-2 0,-3-2 0,0 1 0,2 4-427,3-6 1,1 2 0,1 3 0,0 1 0,0 0 0,-1-3 0,-1-3 426,-3 9 0,-2-3 0,0-1 0,3 3 0,2-5 0,1 3 0,2 1 0,-1 1 0,1-2 0,0-3 0,-1 6 0,0-3 0,0-1 0,0 3-333,0-2 1,0 2 0,0 1 0,0-1 0,0-4 332,-1-3 0,0-3 0,1 0 0,2 2 0,1 1 0,2 3 0,1 0 0,-1 0 0,-1-2 0,-2 2 0,-1-2 0,0 0 0,1 5 0,1-7 0,0 5 0,1 1 0,0 2 0,0-2 0,-1-3 0,-1-6 0,-1 10 0,-1-6 0,-1 5 0,1-1 0,0 6 0,0 2 0,0-3 0,0-6 0,0-3 0,0-6 0,0 2-45,0 8 0,0 1 1,0-3 44,0 3 0,0-4 0,0-11 0,0-3 0,0 7 2677,0-15-2677,-23-5 0,-16-12 0,-6-6 0,1-4 0,-2-1 0,5 6 0,-1 2 0,3-2 963,2-7 1,3 2-964,3 4 0,12 6-820,30 13 1,-19-12 0,40 11 0</inkml:trace>
  <inkml:trace contextRef="#ctx0" brushRef="#br0" timeOffset="13227">17869 14570 24575,'0'33'0,"0"0"0,0 4 0,0 1 0,0-5 0,0 2 0,0 3 0,0-1 0,0 2 0,0 1 0,0-3 0,0-2 0,0-3 0,0 2 0,0 12 0,0 1 0,0-6 0,0-12 0,0-3 0,0 5 0,0-4 0,0-5 0,0-38 0,0-9 0,0-16 0,0-8 0,-1 10 0,0-2 0,3-1 0,1-2 0,3-2 0,0 3 0,0 5 0,-1 1 0,4 2 0,6-9 0,5 10 0,15 14 0,-15-15 0,-4 15 0,-1 5 0,-11 15 0,12 0 0,15 0 0,-5 0 0,3 0 0,15-8 0,2 0 0,-8 6 0,-1 0 0,-1-6 0,-6 0 0,-10 8 0,11 16 0,-27-12 0,12 43 0,-16-21 0,0 3 0,7 14 0,2 4 0,-7-12 0,-2 0 0,2 1-234,2-1 1,3 0 0,-3 1 233,-2 5 0,-3 1 0,0-4 0,1-6 0,0-1 0,0 17 0,0-10 0,0-32 0,0 33 0,0-35 0,0 12 700,0-16-700,0 0 0,16 0 0,-12 0 0,35 0 0,-17-16 0,5 12 0,-11-12 0,-16 16 0,0-39 0,0 29 0,7-16 0,1-2 0,-4 8 0,12 0 0,-16 5 0</inkml:trace>
  <inkml:trace contextRef="#ctx0" brushRef="#br0" timeOffset="15835">12806 11765 24575,'0'20'0,"0"27"0,0-24 0,0 9 0,0 3 0,0-8 0,0 1 0,0 6 0,0 2 0,0 4 0,0-1 0,0-10 0,0-1 0,0 15 0,0-43 0,0-28 0,0 3 0,0-3 0,0-19 0,0 7 0,0-2 0,0 13 0,0-1 0,5-3 0,1-3 0,-1 3 0,-4 3 0,2 1 0,13-14 0,-1 4 0,-11 16 0,12-24 0,-1 43 0,-11-12 0,28 0 0,-28 12 0,11-11 0,-15 15 0,16 0 0,-12 0 0,12 15 0,-16-11 0,15 28 0,5-13 0,-4 5 0,3 3 0,6 1 0,1-1 0,-6 1 0,-1-1 0,0 0 0,-2-3 0,-2-4 0,9 11 0,-18-27 0,17 12 0,-23-1 0,0-11 0,0 27 0,0-27 0,0 28 0,1-8 0,-2 3 0,-10 5 0,-1 2 0,9 4 0,0-3 0,-21 8 0,24-12 0,0-27 0,0 28 0,39-13 0,-13 17 0,17-17 0,-12-3 0,-27-16 0,12 0 0,-16-16 0,0 12 0,0-11 0,0 15 0,0 0 0,0 0 0</inkml:trace>
  <inkml:trace contextRef="#ctx0" brushRef="#br0" timeOffset="17310">13600 11836 24575,'25'0'0,"1"0"0,0 0 0,3 0 0,13 0 0,2 0 0,-7 0 0,0 0 0,7 0 0,-1 0 0,-14 0 0,-3 0 0,9 0 0,-19 0 0,-1 0 0,-11 0 0,12 0 0,-16 0 0</inkml:trace>
  <inkml:trace contextRef="#ctx0" brushRef="#br0" timeOffset="19010">14464 11342 24575,'0'35'0,"0"-10"0,0 1 0,0 1 0,0 1 0,0 5 0,0 4 0,0 5 0,0 4 0,0 0 0,0-7 0,0-1 0,0 2-476,0 1 1,0 3-1,0 1 1,0-2 475,0 8 0,0-2 0,0 0 0,0-6 0,0 0 0,0-2 152,0-1 1,0-2 0,0-2-153,0 2 0,0-6 0,0 4 0,0-68 0,0 21 0,0-19 0,0-3 1444,0-2-1444,3-6 0,2-11 0,3 3 0,2 13 0,3 2 0,-1-3 0,-3-3 0,0-3 0,0 1 0,3 6 0,13-2 0,1 5 0,0-1 0,-1 2 0,-6 11 0,1 3 0,7 0 0,-3 0 0,-4-13 0,11 11 0,-11 1 0,12-14 0,3 3 0,-8 18 0,20-35 0,-47 47 0,0 0 0</inkml:trace>
  <inkml:trace contextRef="#ctx0" brushRef="#br0" timeOffset="20770">14570 11871 24575,'16'35'0,"-8"-9"0,3-1 0,6-5 0,2-1 0,-2 6 0,1 1 0,0 1 0,-1-3 0,3 0 0,-5 7 0,-15-7 0,0-18 0,0 17 0,0-23 0,16 16 0,4 3 0,-3 6 0,1 1 0,-1-6 0,1 0 0,8 14 0,-1-2 0,-1-8 0,7 7 0,-31-31 0,0 0 0</inkml:trace>
  <inkml:trace contextRef="#ctx0" brushRef="#br0" timeOffset="43227">8573 13670 24575,'0'35'0,"0"-15"0,0 11 0,0 5 0,0 3 0,0-7 0,0 2 0,0-6 0,0-1 0,0 0 0,0 1 0,0 6 0,0-1 0,0 6 0,0-12 0,0-3 0,0-4 0,0 11 0,0-27 0,0 12 0,16-16 0,-13 15 0,29 13 0,-13 9 0,17-10 0,-17 5 0,13-13 0,-28 1 0,31-2 0,8-5 0,-12-9 0,1 1 0,7 2 0,-4-3 0,-6-4 0,-1 0 0,17 0 0,4 0 0,-9 0 0,1 0 0,0 0 0,-4 0 0,0 1 0,2-2-206,-2-2 1,3-2 0,-1 1-1,-2 0 206,0 3 0,-1 0 0,1-1 0,0-1 0,3-1 0,-1 0 0,-2 0 0,12-5 0,0 2 0,-2 6 0,2 2 0,-4-5-31,-6-12 0,-2 1 31,10 12 0,0 2 0,-3-6 0,-1-2 0,1 0 0,2 2 0,-12 6 0,2 2 0,0-5 0,-1-7 0,0-5 0,0 4 0,0 9 0,0 3 0,1-3-155,5-9 1,0-3 0,-1 3 154,7 9 0,0 2 0,-9-3 0,2-2 0,-1 1 0,-1-1 0,0 0 0,0 2 0,-1 2 0,0 2 0,1-2 0,5-3 0,1-1 0,-2 1 0,-5 5 0,-2 1 0,-1-2 0,11-6 0,0-1 0,-7 6 0,1 1 0,2 0 0,5-4 0,2-2 0,-1 3 0,-8 3 0,0 2 0,0-1 0,11 0 0,1 0 0,-3 0 0,2 0 0,-2 0 0,-12 0 0,0 0 0,0 0 0,2 0 0,0 0 0,0 0 0,-2 0 0,-1 0 0,0 0 0,10 0 0,0 0 0,-1 0 0,-2 0 0,-14 0 0,-1 0 400,6 0 0,1 0-400,-7 0 0,0 0 31,9 0 1,-1 0-32,-7 0 0,-1 0 242,-2 0 0,1 0-242,0 0 0,-1 0 0,14 0 0,-2 0 0,0 0 0,5 0 0,-6-1 0,2 2 0,-10 7 0,-1 0 0,1-6 0,-1 0 0,-2 6 0,1-1 0,0-6 0,-1-2 0,14 1 0,-6 8 0,1 0 0,5-4 0,-7 3 0,2 2 0,-6-1 0,-1-1 0,0-5 0,1 0 0,5 6 0,1 0 0,-7-8 0,1 0 0,7 11 0,0 1 0,-8-9 0,1 0 0,13 9 0,0 0 0,-7-11 0,-1-2 0,4 1 0,-1 0 0,-6 0 0,-2 0 0,8 0 0,-1 0 0,-15 0 0,-5 0 0,-15 0 0,16 0 0,-12 0 0,27 0 0,4-24 0,5 3 0,-14 0 0,-1-1 0,10-14 0,-16 1 0,-3 0 0,-16 15 0,0 4 0,0 1 0,0 11 0,-16-12 0,13 1 0,-29-5 0,28 0 0,-27-11 0,27 27 0,-12-27 0,16 27 0,0-12 0,0 0 0,-15 12 0,11-27 0,-28 12 0,13-17 0,-16 1 0,-1 0 0,17-1 0,-13 17 0,28 3 0,-11 16 0,15 0 0,-16 0 0,12 0 0,-27 0 0,-12 0 0,8-7 0,-3-2 0,-10 7 0,-2 1 0,16-4 0,-1-2 0,-2 3-222,-8 2 0,-2 3 1,2 0 221,-4 0 0,0-2 0,5-4 0,-2-1 0,3 1 0,-3 3 0,2 0-116,-1-6 1,-1 1 115,13 5 0,-2 3 0,2 0 0,-9-1 0,1 0 0,7 0 0,-1 0 0,0 0 0,-13 0 0,-2 0 0,11 0 0,-1 0 0,-2 0 0,-3-1 0,-1 1 0,-4 1 0,12 0 0,-3 1 0,-2 1 0,-1 0 0,-1 0 0,1 0-547,-3 0 1,0 1 0,0-1 0,-1 0 0,0 1 0,-1-1 407,4 0 0,-2 0 0,1 0 1,-1-1-1,0 1 0,1 0 0,0-1 139,-3 1 0,1 1 0,-1-1 0,2-1 0,0 1 0,1-2-321,-1 0 0,0-2 1,1 0-1,2 1 1,1 1 320,0 2 0,3 2 0,0-1 0,-2 0 0,2-3 0,-3 0 0,0-1 0,1 0 0,3 2 0,0 1 0,2 1 0,0 0 0,-1 0-169,-7 1 0,-2-1 0,0 0 0,1-1 169,6-2 0,0 0 0,1-1 0,2 2-157,-6 2 1,2 2 0,-1 0 156,-3-1 0,-1 1 0,0-2 0,2-2 0,-1-2 0,1 2 0,-3 7 0,-1 3 0,0-1 0,7-6 0,-2-1 0,1 0 0,3 2 0,0 5 0,2 2 0,-1-1 0,-2-5 0,-1-1 0,5 0 1638,8 3 0,1-2-1533,-14-7 1,0 0 832,11 7 1,1 1-939,-14-6 0,0 0 781,15 6 1,1 0-782,-7-7 0,1-2 966,-6 1-966,6 0 0,-1 0 0,-5 0 0,2 0 0,0 0 0,-5 0 0,13 1 0,0-2 0,-7-15 0,17 12 0,-13-11 0,28 15 0,-27 0 0,12 0 0,-5 0 0,-3 0 0,-7 0 0,-3 0 0,-7 0 0,-2 0 0,0 0 0,2 0 0,7 1 0,3-2 0,7-7 0,3 0 0,5 4 0,3-11 0</inkml:trace>
  <inkml:trace contextRef="#ctx0" brushRef="#br0" timeOffset="51026">7814 14923 24575,'28'0'0,"-1"0"0,3 0 0,-1 0 0,-3 0 0,1 0 0,4 0 0,1 0 0,3 0 0,0 0 0,-7 0 0,-1 0 0,0 0 0,-3 0 0,-4 0 0,11 0 0,-27-16 0,12 12 0,-16-12 0,0 1 0,-16-5 0,-4-15 0,1-1 0,-13 1 0,13 0 0,-16 15 0,-1-11 0,1 27 0,15-12 0,-11 16 0,27 0 0,-12 0 0,32 16 0,19 4 0,-16-3 0,2 1 0,12-1 0,0 1 0,-13 0 0,-1-1 0,7 2 0,-1-2 0,11 2 0,-1-3 0,-16-16 0,13 16 0,-28-12 0,11 11 0,-15-15 0,0 0 0,0 16 0,0 4 0,0-1 0,0 12 0,0-11 0,0 0 0,0-5 0,-15 1 0,-5 4 0,-15 15 0,9-18 0,1 1 0,1 17 0,-7-15 0,31-4 0,0-16 0</inkml:trace>
  <inkml:trace contextRef="#ctx0" brushRef="#br0" timeOffset="52785">14570 14923 24575,'0'0'0</inkml:trace>
  <inkml:trace contextRef="#ctx0" brushRef="#br0" timeOffset="54307">14605 14746 24575,'0'0'0</inkml:trace>
  <inkml:trace contextRef="#ctx0" brushRef="#br0" timeOffset="56744">14641 15028 24575,'35'0'0,"-10"0"0,1 0 0,0 0 0,3 0 0,13 0 0,2 0 0,-6 1 0,-2-2 0,1-6 0,-3-1 0,-7 6 0,-3 0 0,11-14 0,-15 16 0,-4 0 0,-48-16 0,9-3 0,-2 2 0,-1-1 0,-10-18 0,1 17 0,0 3 0,15 16 0,5 0 0,15 0 0,0 0 0,31 16 0,2 0 0,4 3 0,2 0 0,1 1 0,-11-3 0,1 2 0,-3-4 0,1-4 0,-5-2 0,-3 6 0,-5 1 0,-15-12 0,0 12 0,0-16 0,-15 15 0,-16 2 0,-5 2 0,6 0 0,-3 1 0,0-3 0,-3 0 0,3 0 0,4 1 0,4-1 0,-11 3 0,5 11 0,27-27 0,-12 12 0</inkml:trace>
  <inkml:trace contextRef="#ctx0" brushRef="#br0" timeOffset="65735">9472 14429 24575,'34'0'0,"-1"0"0,-4-1 0,1 2 0,13 6 0,0 1 0,-15-7 0,-1 2 0,1 14 0,0 8 0,-2-4 0,-4-7 0,-1-1 0,13 12 0,-1 1 0,2 6 0,-15-13 0,11 1 0,-3 11 0,-7-27 0,3 12 0,-24-16 0,0-16 0,-24-3 0,18-17 0,-12 11 0,-3-1 0,2-13 0,-6 4 0,-1 3 0,2 9 0,-2-3 0,5 5 0,17 17 0,-27-12 0,11 1 0,1 11 0,-13-12 0,28 16 0,-11 0 0,30 0 0,-11 16 0,12 3 0,0 17 0,19-1 0,-9-10 0,3 1 0,6 1 0,0 1 0,-3-1 0,-1 1 0,-3-2 0,-3-1 0,2 10 0,-9-9 0,-4-1 0,-10-2 0,11 24 0,-15-43 0,0 28 0,0-28 0,0 11 0,0-15 0,-15 0 0,-28 0 0,8 0 0,-3 0 0,-11 0 0,0 0 0,11 0 0,2 0 0,0 0 0,5 0 0,11 0 0,5 0 0,15-15 0,0 11 0,0-12 0</inkml:trace>
  <inkml:trace contextRef="#ctx0" brushRef="#br0" timeOffset="68042">10513 14323 24575,'39'0'0,"8"15"0,-11 5 0,3 0 0,-14-5 0,1 1 0,-1 1 0,1 1 0,1 1 0,1 1 0,-1 6 0,0-1 0,1-6 0,-5-2 0,-3 2 0,-4 13 0,-16-28 0,0 11 0,15-15 0,-11 16 0,28 4 0,-13-1 0,1 13 0,19-29 0,-33 13 0,17-32 0,-46-19 0,1-4 0,2 7 0,-3-3 0,-1-1 0,-3 2 0,0 4 0,-1 1 0,1-6 0,0 3 0,0 13 0,3 3 0,4-4 0,4 5 0,16 15 0,0 0 0,16 15 0,-12-11 0,27 28 0,5-13 0,-11-2 0,4 2 0,2-3 0,3 1 0,-4 1 0,-8 1 0,1 1 0,6-4 0,5 1 0,-11 1 0,-15 17 0,16-17 0,-1-1 0,-19 19 0,11-17 0,-15-3 0,0 0 0,0-13 0,0 13 0,-31-16 0,-16 16 0,5-14 0,-4 0 0,-4 6 0,2-1 0,10-6 0,1-2 0,1 1 0,6 0 0,10 0 0,4 0 0</inkml:trace>
  <inkml:trace contextRef="#ctx0" brushRef="#br0" timeOffset="70686">11448 14323 24575,'35'0'0,"-10"6"0,1 3 0,2 0 0,-1 2 0,0 6 0,1 1 0,6 0 0,-1 0 0,-14-1 0,1 1 0,12 0 0,2-1 0,-6 1 0,-1-1 0,7 1 0,3 0 0,7-1 0,-2 1 0,-12 0 0,-1-1 0,9 2 0,-2-2 0,2 2 0,-16-2 0,-1-2 0,-2-12 0,-3 13 0,0 0 0,3-12 0,5 10 0,3 3 0,0-6 0,1-2 0,1-1 0,-3 3 0,9 21 0,-3-28 0,-13 11 0,17 1 0,-17-12 0,12 12 0,-27-16 0,12-16 0,-32-4 0,-19-15 0,16 9 0,-1 1 0,-15 1 0,18-9 0,2 4 0,-4 21 0,9-16 0,0 1 0,-6 19 0,16-12 0,-15 1 0,11 11 0,-12-12 0,16 16 0,0 0 0,0 16 0,16-12 0,-12 27 0,11-27 0,1 27 0,-12-11 0,27 15 0,-27 0 0,28 1 0,-28-17 0,11 13 0,-15-28 0,0 11 0,0-15 0,0 0 0,0 16 0,0-12 0,0 12 0,-15-1 0,11 5 0,-28-1 0,13-3 0,-1-16 0,4 0 0,1 0 0,11 0 0,-12 0 0,16-16 0,0 12 0,0-11 0,0-1-820,0 12 1,0-11 0,0 15 0</inkml:trace>
  <inkml:trace contextRef="#ctx0" brushRef="#br0" timeOffset="72667">13247 14429 24575,'35'0'0,"-9"15"0,-1 1 0,15-8 0,-8 13 0,2 5 0,-7-8 0,1-1 0,8 2 0,-1 1 0,-8 6 0,1-1 0,7-7 0,-4 0 0,-7 17 0,1-26 0,-3 1 0,-18 22 0,11-28 0,-15 11 0,0-30 0,0 11 0,0-28 0,-15-3 0,-5-4 0,4 5 0,-3 1 0,1 13 0,0 1 0,1-6 0,-1-1 0,-7 0 0,-1 1 0,7 6 0,-1-1 0,-7-7 0,3 3 0,4 4 0,5 5 0,-1 15 0,12 15 0,-11-11 0,15 12 0,15 0 0,5 3 0,-4 5 0,3 3 0,6 1 0,1-1 0,-6 1 0,-1-1 0,7-1 0,-1-1 0,10 10 0,-15 1 0,-4-17 0,-16-3 0,0-16 0,0 16 0,0-13 0,0 44 0,0-7 0,0-6 0,0 2 0,0-8 0,0-1 0,1-1 0,-2-1 0,-15 10 0,12-15 0,-25-15 0,-5-10 0,7-15 0,-12 11 0,-4-1 0,7-14 0,1 1 0,-2 10 0,0 2 0,-1-5 0,5-3 0,-2-12 0,19 27 0,16-12 0,0 16 0,0 0 0</inkml:trace>
  <inkml:trace contextRef="#ctx0" brushRef="#br0" timeOffset="76070">14605 14164 24575,'34'-24'0,"-1"-1"0,0 1 0,1-1 0,2 4 0,2 3 0,0-2 0,-1-3 0,-7-4 0,0-5 0,-1-1 0,0 1 0,2 3-820,6 0 1,3 4 0,-2 0 0,-5-6 580,-4-7 1,-5-4-1,-1-3 1,-1 2 238,2 0 0,0 1 0,-1-1 0,-1-2-352,-5 4 1,0-1 0,-1-1 0,-2-1 0,0 0 351,-2 1 0,0-1 0,-2 1 0,-1-2 0,-1 1 0,-2 0 0,-2 0 0,0-1 0,-2-1 0,2-2 0,-2 3 0,1-2 0,0-2 0,-1 0 0,0-1 0,0 2 0,-1 2 0,0 2 0,-1 1 0,0 2 0,0-1 0,-1 0 0,1-2-181,0 0 0,0-1 0,0-1 0,0 0 1,0 1-1,0 0 0,0 2 181,0-7 0,0 1 0,0 1 0,0 1 0,0 2 0,0-3 0,0 1 0,0 1 0,0-1-262,0 4 0,0 0 0,0-1 0,0 0 1,0 2 261,1-3 0,-1 0 0,1 2 0,-3 2 205,-1-1 1,-2 3 0,-2-2-206,-3 1 0,-1-3 0,-2 1 0,-4 3 0,-4 4 0,-2 3 0,-3 1 0,-2-1-55,0 3 0,-3-1 0,0 1 0,-3 0 0,-1 1 55,1 4 0,0-1 0,-2 2 0,-2 0 0,0 2 0,-2 0-160,3 3 0,-2 2 1,0 0-1,-2 1 1,0 1-1,-1 0 1,-1 1 159,1 1 0,-2 1 0,-1 0 0,0 1 0,-1 0 0,0 1 0,0-1 0,-1 1-309,-1-1 1,0 1 0,0-1 0,-1 1 0,-1 0 0,1 1 0,-2 1 0,1 0 308,6 3 0,0 0 0,0 0 0,-1 1 0,0 1 0,0 0 0,-1 0 0,-1 0 0,0 0 0,-1 0-207,2 0 0,-2 0 0,0 0 0,-1 1 0,-1-1 0,1 1 0,-1 0 0,0 0 0,0 0 0,1 0 1,0 0-1,1 0 207,0 1 0,1-1 0,1 0 0,0 1 0,0-1 0,1 1 0,-2 0 0,0 0 0,-2 1 0,-2 0 0,-2 0 0,10 1 0,-2-1 0,0 1 0,-3 0 0,0 1 0,-1-1 0,-1 1 0,-1 0 0,0 0 0,0 0 0,0 1 0,-1-1 0,1 1 0,0-1 0,1 0 0,1 1 0,0-1 0,2 1 0,1-1-87,-4 1 0,1-1 0,0 1 0,2-1 0,0 1 0,1 0 0,0-1 0,0 1 0,-1 0 0,1 0 0,0 1 0,-1-1 0,-1 1 0,0 0 0,-2 0 87,3 0 0,0 0 0,-2 1 0,0 0 0,0 0 0,-1 0 0,0 0 0,-1 1 0,1-1 0,0 1 0,-1-1 0,2 1 0,-1 0 0,1 0 0,1 0 0,0-1 0,1 1 0,1 0-43,-4 0 1,0 0 0,1 1 0,0-1-1,1 1 1,1-1 0,-1 0 0,2 1-1,-1 0 1,1-1 0,0 1 0,1 0-1,-1 0 1,1-1 42,-4 2 0,1 0 0,0-1 0,0 1 0,0 0 0,1 0 0,0 0 0,1 0 0,0 0 0,0 0 0,1 0 0,0-1 19,-3 1 0,-1 1 1,1-1-1,1-1 1,0 1-1,0 0 1,1 0-1,1 0 1,0 0-1,1 0-19,-5 2 0,0 0 0,1-1 0,1 1 0,1 0 0,1 0 0,1 0 0,1 0 242,-2 0 1,1 0 0,1 0 0,2 0 0,2 2 0,0 0-243,-7 6 0,3 2 0,1 1 0,1 2 0,0 4 0,1 2 0,1 1 0,2 2 0,3 0 0,2 1 0,0 1 0,1 0 0,-1 0 0,1 0 0,1 1 0,1 1 0,3 3 0,2 2 0,2-1 0,0-3 799,2-5 1,1-2 0,1 3-800,2 4 0,0 4 0,1 1 0,4-1 0,2 1 0,3-1 0,1 2 0,0-2 0,0 2 0,1 1 0,2 0 712,3 1 1,2 1 0,1-1 0,4-1-713,3 1 0,4-1 0,1-1 0,1 0 0,0-1 0,0 0 0,3-1 0,2-2 0,1-7 0,3-1 0,1 0 0,1-2 0,-2 0 0,0 2 0,0-1 0,0-1 0,5 3 0,-2-6 0,4 2 0,3 2 0,0-1 0,0 0 0,-3-3 0,-4-1 0,6 6 0,-4-3 0,5 4 0,-4-4 0,5 5 0,2 1 0,0 1 0,0-2 0,-2-3 0,-2-3 0,-1-2 0,-1-2 0,-1 0 0,-1 2 0,2 5 0,-3 1 0,1 0 0,2-2 0,7 2 0,3-1 0,-3-2 0,-6-3 1638,-7-1 0,-3 1-1373,-1 0 0,0 3 0,-3-2-265,-6-3 0,0-1 0,7 4 0,4 2 0,-8-2 1973,-14 8-1973,29 0 1130,-13 0-1130,-2-10 0,2 1 1053,-1 1 1,-1 1-1054,1 6 0,-1 3 0,-5-7 0,0 2 0,0 0-299,5 13 1,1 2 298,-2-9 0,2 0 0,-1 0 0,3 8 0,-1-2 0,0-7 0,-3-4 0,0 3 0,-16-21 0,16 1 0,-28-12 0,24 12 597,-59-32-597,7 12 0,4-13 0,-6-7 0,3 2 0,5 9 0,1-1 0,-5-6 0,-3-4 0,6 1 0,15 5 0,1 1 0,-7 0 0,1-1 0,6-18 0,-13 17 0,28-13 0,-11 28 0,15-11 0,21 25 0,5 11 0,1 18 0,-2-16 0,5 1 0,-2 0 0,0 3 0,-2 1 0,2 6 0,-1-2 0,0-11 0,-3-2 0,-4 16 0,11-51 0,-11-23 0,-4-2 0,3-4 0,-3 15 0,2 1 0,-1-2 0,1-11 0,0-3 0,1 2 0,-1 10 0,1 1 0,-1 1 0,1-11 0,-3 6 0,0 4 0</inkml:trace>
  <inkml:trace contextRef="#ctx0" brushRef="#br0" timeOffset="122993">8961 17216 24575,'35'-26'0,"0"1"0,-1 1 0,2 7 0,2 3 0,9-2 0,-23 12 0,11-12 0,-4 16 0,-11 0 0,15 0 0,1 16 0,-1-12 0,0 27 0,0 5 0,-15-13 0,-4 24 0,-32-27 0,7 4 0,-2 3 0,-11 0 0,-7 1 0,-5 3 0,-2 0 0,11-7 0,1-1 0,-2-1 0,-9 3 0,0-3 0,7-3 0,5-3 0,3 0 0,5-16 0,-1 0 0,28 0 0,-8 0 0,18 0 0,7 0 0,10 0 0,-5 0 0,-2 0 0,-8 0 0,7 0 0,-15 0 0,-12 31 0,27-7 0,-21 8 0,0 2 0,7-13 0,1-2 0,-8 7 0,0-1 0,21-6 0,-27 13 0,12-13 0,-19 5 0,-10 3 0,-17 9 0,-7-1 0,7-5 0,-2-1 0,-1-6 0,-2 0 0,1-3 0,-2 0 0,1-5 0,0-4 0,0-2 0,-5 0 0,1-2 0,10-7 0,1 0 0,-2 0 0,2 0 0,-8 0 0,17 0 0,3 0 0</inkml:trace>
  <inkml:trace contextRef="#ctx0" brushRef="#br0" timeOffset="124068">9614 17427 24575,'35'31'0,"0"-1"0,-1 0 0,1 3 0,-2-2 0,-1 0 0,-1 1 0,-4 5 0,1 5 0,-1-8 0,-1-12 0,-1 0 0,-2 19 0,1 0 0,2-21 0,1-1 0,-4 7 0,-3-1 0,0-5 0,-5 11 0,-15-27 0,0 12 0</inkml:trace>
  <inkml:trace contextRef="#ctx0" brushRef="#br0" timeOffset="125458">9543 18221 24575,'0'-26'0,"0"1"0,8-2 0,0-1 0,-7-14 0,2-2 0,11-1 0,3 0 0,-7 0 0,0 0 0,0 10 0,2 1 0,1 1 0,4-5 0,1 1 0,0-8 0,-1 4 0,3 2 0,-4-8 0,-16 43 0,15-12 0,-11-23 0,11 20 0,2-3 0,-7-24 0,-1-2 0,9 17 0,-1 3 0,-6 0 0,-2 5 0,7 7 0,-16 16 0</inkml:trace>
  <inkml:trace contextRef="#ctx0" brushRef="#br0" timeOffset="127058">10301 17180 24575,'0'34'0,"0"-1"0,0-4 0,0 1 0,0 5 0,0 0 0,0-3 0,0-5 0,0-5 0,0 1 0,0-23 0,0 0 0,0-23 0,0 17 0,0-18 0,0 9 0,0 11 0,16-12 0,-12 0 0,27 12 0,-11-27 0,10 19 0,7 4 0,-1-1 0,2-1 0,-4-1 0,2-1 0,0 3 0,0 7 0,0 2 0,-2-1 0,5-8 0,-4 2 0,-8 5 0,-3 4 0,8 14 0,-29-13 0,13 13 0,-16 0 0,0-12 0,0 27 0,0 4 0,0-4 0,0 1 0,0-4 0,0 1 0,0 8 0,0 0 0,0-9 0,0-1 0,0 1 0,0-1 0,0 8 0,-16-3 0,-19-28 0,2 11 0,-4 1 0,-7-14 0,-2 0 0,11 7 0,-1 4 0,1-4 0,-1-6 0,0-3 0,2 1 0,-5 7 0,3 0 0,8-7 0,5-2 0,8 1 0,15 0 0,0-16 0,0-3 0,0-1 0,0 4 0</inkml:trace>
  <inkml:trace contextRef="#ctx0" brushRef="#br0" timeOffset="128324">10160 17392 24575,'0'-35'0,"0"10"0,0-1 0,0-1 0,0-1 0,0-8 0,0 1 0,0-4 0,0 8 0,0 31 0,16 15 0,14-11 0,12-4 0,0 0 0,-8 5 0,1 1 0,2-1-111,0-3 0,4-1 1,0-2-1,-4-1 111,0-3 0,-3-1 0,-3 1 0,-2 5 0,-3-4 0,1-11 0,-3-1 0,-4 12 0,-5-12 0,-15 16 0,0 0 0</inkml:trace>
  <inkml:trace contextRef="#ctx0" brushRef="#br0" timeOffset="163316">12048 17392 24575,'37'0'0,"0"0"0,1 0 0,1 0 0,7 0 0,6 0 0,-10 0 0,6 0 0,0 0 0,-6 0 0,5 0 0,0 0-206,-7 0 1,4 0 0,-1 0-1,-5 0 206,0 0 0,-6 0 270,7 0-270,8 0 34,-43 0 0,12 0 0,-16 0 1</inkml:trace>
  <inkml:trace contextRef="#ctx0" brushRef="#br0" timeOffset="164160">12154 17833 24575,'38'0'0,"0"0"0,2 0 0,2 0 0,-7 0 0,1 0 0,-1 0 0,10 0 0,0 0 0,-6 0 0,1 0 0,-1 0 0,9 0 0,-2 0 0,-8 0 0,-2 0 0,1 0 0,-11 0 0,-22 0 0,12 0 0,-16 0 0,0 0 0</inkml:trace>
  <inkml:trace contextRef="#ctx0" brushRef="#br0" timeOffset="165309">13529 17621 24575,'0'-33'0,"0"0"0,7 0 0,2-1 0,-3 1 0,0-4 0,2 3 0,9-9 0,1 4 0,-8 10 0,0 3 0,5-5 0,-15 46 0,0 5 0,0 10 0,0 6 0,1 3 0,-2 5 0,-3-9 0,-2 6 0,-1 2 0,0 0 0,0-3 0,-1 7 0,1-3 0,-2 2 0,2-3 0,-2 2 0,0-1 0,-1-8 0,-7 1 0,3-7 0,10 5 0,-12 1 0,16-17 0,0-3 0,0-16 0,0 16 0,-16 19 0,12 4 0,-11-13 0,-1-1 0,12 10 0,-11-15 0,15-4 0,0-16 0</inkml:trace>
  <inkml:trace contextRef="#ctx0" brushRef="#br0" timeOffset="166664">13882 17621 24575,'0'36'0,"0"-1"0,0 0 0,0 0 0,0-9 0,0-1 0,0-1 0,0 7 0,-16-15 0,13-28 0,-13 24 0,32-28 0,19 1 0,-9 12 0,3 2 0,5-7 0,2 0 0,-1 7 0,1 2 0,7-3 0,0 4 0,-1 13 0,-2 1 0,-2-13 0,-3 2 0,-12 18 0,-3 1 0,11-4 0,-27 15 0,4-10 0,0 1 0,-8 13 0,-11 2 0,-9 0 0,-9-11 0,-5-1-297,5 5 0,-1 2 0,-3-4 297,-3-9 0,-3-5 0,0 0 0,3 1 0,0-1 0,2-4 0,-4-4 0,2-4 0,0-5 0,5-2 0,12 1 0,-13 0 0,28 0 0,-11 0 0</inkml:trace>
  <inkml:trace contextRef="#ctx0" brushRef="#br0" timeOffset="167574">13953 17515 24575,'33'0'0,"0"0"0,-4 0 0,1 0 0,2 0 0,3 0 0,0 0 0,14 0 0,0 0 0,-2 0 0,-2 0 0,-4 0 0,-3 0 0,-11 2 0,-3-4 0,-5-13 0,12 11 0,-27-12 0,12 16 0</inkml:trace>
  <inkml:trace contextRef="#ctx0" brushRef="#br0" timeOffset="170207">15135 17798 24575,'35'0'0,"-10"0"0,1 0 0,13 0 0,-9 0 0,-1 0 0,-8 0 0,7 0 0,-1 0 0,-3 0 0,1 0 0,1 0 0,9 0 0,0 0 0,0 0 0,-15 0 0,11 0 0,-27 0 0,12 0 0,-16 0 0</inkml:trace>
  <inkml:trace contextRef="#ctx0" brushRef="#br0" timeOffset="180410">15276 17621 24575,'0'45'0,"0"0"0,0-8 0,0-3 0,0-7 0,0-3 0,0 11 0,0-10 0,0 1 0,0 1 0,0 1 0,0 7 0,0 1 0,0-1 0,0 0 0,0-7 0,0-1 0,0-1 0,0-1 0,0 10 0,0-15 0,0 11 0,0-11 0,0-1 0,0 13 0,0-44 0,0-8 0,0-4 0,0-6 0,0-2 0,0-3 0,0 0 0,0-1 0,0 0 0,0-2-299,0-8 1,0-2 0,0 1 298,-1 0 0,1 1 0,1-2 0,1 3 0,1-2 0,1 0 0,2 5 0,3 6 0,1 3 0,-1-2 0,-3-8 0,0-2 0,3 12 0,15 13 0,7 5 0,-7 15 0,7 1 0,4-2 0,-7-7 0,-1 0 0,9 6 0,-1 0 895,4-14-895,8 16 0,-27 0 0,15 0 0,0 0 0,0 16 0,-9-7 0,-1 2 0,-4 5 0,-2 3 0,-2 3 0,1-1 0,13 1 0,-27 17 0,12-35 0,-16 11 0,0 1 0,0-12 0,0 43 0,-16-8 0,-1-11 0,-1-1 0,-6 8 0,-7-16 0,0-6 0,7-9 0,0 4 0,-3-1 0,2-6 0,-1-2 0,-1 1 0,-1 0 0,-8 0 0,2 0 0,-5 0 0,7 0 0,32 0 0</inkml:trace>
  <inkml:trace contextRef="#ctx0" brushRef="#br0" timeOffset="183357">16281 17974 24575,'0'-35'0,"0"-1"0,0 1 0,0 16 0,0 3 0,-31 16 0,-9 0 0,-1 14 0,-4 3 0,8-6 0,0 2-145,3 6 0,-1 5 1,2-1 144,-5 5 0,1-1 0,8-9 0,0-2 0,1 5 0,2 10 0,3 4 0,2-3 0,0-1 0,2 1 0,2 0 0,0 4 0,4-2 0,10 1 0,2 0 0,-8 12 0,3 0 0,11-8 0,5-1 0,6 4 0,4-6 0,-2-15 0,3-6 0,3-5 0,3-5 0,6-8 0,0-9 217,-4-10 0,1-7-217,1-2 0,5-5 0,-1-4 0,-3 2 0,-10 3 0,-2 1 0,-1-1 0,2-1-183,2 4 1,3-2-1,-1 0 1,-1 1 0,-5 2 182,-3-6 0,-5 1 0,2 7 0,3 7 0,-1 5 0,1 1 0,-12 20 0,11 43 0,-15-8 0,0-4 0,0 1 456,0-8 0,0-1-456,0 0 0,0-3 0,0-5 0,16-3 0,-12-16 0,12 0 0,-1 0 0,13 0 0,-3-14 0,3-4 0,-5 8 0,1-3 0,9-18 0,0-5 0,-5 2 0,-1-2 0,0 0 0,1-3-260,-6 6 0,1-1 1,-1-1 259,-4 5 0,0 0 0,1 0 0,4 0 0,1 1 0,-1-2 0,-4-3 0,-1-2 0,0 4 0,8 2 0,-1 1 0,-6-5 0,-3 2 0,4-4 0,-4 32 0,-1 40 0,-12-2 0,-2 6 0,3-5 0,0 4 0,1 1 0,-2-1-93,-2 6 0,-2-2 0,1 2 93,0-5 0,0 1 0,0-1 0,0-4 0,0 11 0,0-4 0,0 9 0,0-6 0,0-3 0,-8-9 0,0-1 0,4 2 0,-11-15 0,15 11 1058,0-42-1058,0 7 0,0-18 0,0-7 0,0-4 0,0-5 0,0-2 0,0-8 0,0-2 0,0 4 0,0-3 0,0 2 0,0-2-122,0 2 0,0-3 0,0 1 0,0 7 122,0-6 0,0 9 0,0 4 0,31 4 0,-8 27 0,10-4 0,1 0 0,5 8 0,-13 0 0,-1 0 488,10 0-488,1 0 0,-1 16 0,0 4 0,-23 3 0,-4 4 0,1 8 0,-2 1 0,-6 1 0,-2 1 0,1 5 0,0 0 0,1-6 0,-2-4 0,-15 7 0,12-9 0,-27-31 0,11 0 0,-15 0 0,9 0 0,1 0 0,1 0 0,-7 16 0,31 3 0,16 16 0,-13 1 0,12-5 0,2 4 0,-7 2 0,-1 1 0,8 7 0,2 0 0,-1-5 0,-1-2 0,-8-9 0,2-5 0,20 4 0,-27-13 0,12-15 0,7 0 0,-17 0 0,33 0 0,-35 0 0,12 0 0</inkml:trace>
  <inkml:trace contextRef="#ctx0" brushRef="#br0" timeOffset="186188">18292 18009 24575,'-26'0'0,"1"0"0,-14-15 0,6 13 0,-1 0 0,6-14 0,1 0 0,0 13 0,-1 2 0,-4-7 0,-2 1 0,-1 5 0,-1 4 0,-1 4 0,0 3 0,-8 6 0,3 6 0,13 4 0,4 5 0,-2 2 0,3 6 0,9-1 0,1 6 0,2 1 0,2-3 0,1-6 0,2-3 0,-1 3 0,-1 2 0,-2 4 0,3-2 0,5-5 0,6-1 0,9-8 0,18-12 0,7-6 0,1 3 0,2-4 0,-1-8 0,3-3 0,-1-4 0,-4-3 0,-1-3 0,-3-1 0,5-2 0,-2-5 0,-7-4 0,2-6 0,-2 0 0,-4 4 0,-1 3 0,-1 1 0,5-8 0,2-4 0,-6 9 0,-4 9 0,-4 3 0,-16 47 0,0-7 0,0 7 0,0 4 0,0 1 0,0-1 0,-2-1 0,4-1 0,5-5 0,1-3 0,-4-2 0,28-23 0,-13 0 0,19-9 0,6-5 0,-8-3 0,-1-4 0,-1 2 0,3-2 0,-4-1 0,0-6 0,-3 1 0,-4 2 0,-1-1 0,-7 0 0,-1 1 0,0 5 0,1 1 0,0-7 0,-1 1 0,19-11 0,-19 11 0,1-1 0,0 7 0,-1-1 0,2-6 0,-2 1 0,2 6 0,-3 3 0,-1 47 0,-4 2 0,-2 5 0,1 8 0,0 2 0,-4-13 0,0 1 0,-3-1 0,-2 10 0,-2-4 0,1-13 0,0-1 0,1-1 0,-2-1 0,-14 18 0,11-6 0,-12-9 0,16-28 0,0-28 0,0-11 0,0-6 0,0 3 0,0-2 0,-1 0 0,1-2 0,1-1 0,4-1 0,1 0 0,-1 2 0,-4-4 0,2 2 0,3 3 0,3 8 0,7 21 0,4 16 0,4-2 0,3 4 0,8 26 0,0 7 0,-5-12 0,-1 1 0,-5 3 0,0 4 0,-5-3 0,-9-1 0,-1-3 0,23 12 0,-28-12 0,-5 3 0,2 8 0,-2 0 0,-2 8 0,-13 4 0,16-47 0,0 0 0,16-78 0,2 37 0,7-3 0,-2 0 0,-5-2 0,-1 0 0,3 0 0,0 10 0,3 0 0,0 2 0,-5 7 0,10-8 0,19 19 0,-24 16 0,10 5 0,1 6 0,-13 4 0,-3 5 0,1 6 0,-3 3 0,2 5 0,-4 3 0,-11 6 0,-2 0 0,7-14 0,-1 1 0,-5 11 0,-4 0 0,2-12 0,0-3 0,0 13 0,0-5 0,0-5 0,0-21 0,0 23 0,0-31 0</inkml:trace>
  <inkml:trace contextRef="#ctx0" brushRef="#br0" timeOffset="188073">20444 17868 24575,'-20'0'0,"5"0"0,-1 0 0,-19 16 0,-5 3 0,14-1 0,1 0 0,6 1 0,3 13 0,16-28 0,16 27 0,3-11 0,12-3 0,5 1 0,-7 0 0,1-1 0,14 2 0,-2-3 0,-3 4 0,-14-3 0,-3-3 0,-2-10 0,0 12 0,-5-16 0,9 16 0,-3 3 0,22 1 0,-7 11 0,-1-11 0,0-1 0,-15 13 0,-4-28 0,-16 11 0,0-15 0,0 16 0,-16-12 0,-9 8 0,-7 7 0,-1-3 0,1-5 0,-1-1 0,-2 0-311,-4 3 0,-3 0 0,-1 1 0,2-1 311,-8 3 0,2-1 0,2-3 0,-4-1 0,4-2 0,8 0 0,7-2 0,15-7 0,15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37:50.4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17040 11077 24575,'0'31'0,"0"-1"0,0 9 0,0 0 0,0-2 0,0 1 0,0 0 0,0 2 0,0-1-458,0 8 1,0 1 457,-1-9 0,0 3 0,3-2 0,2-4 0,2-1 0,-1 0 0,-3 11 0,0-2 150,6-7 0,0-3-150,-9-7 0,2-3 152,14-5-152,-11-3 0,12-16 0,-16-16 463,-16-19-463,15 2 0,-2-5 0,-10-6 0,-5-2 0,6 12 0,1-2 0,-1 0 0,-1-3 0,0-2 0,0 0 0,0 5 0,-1 0 0,1 0 0,2 3 0,0-9 0,2 1 0,-1-13 0,4 14 0,6 36 0,0-11 0,0 15 0,-15 15 0,11 21 0,-11-17 0,-2 1 0,8 5 0,-1 1 0,-7-1 0,-1 1 0,0 0 0,0 3 0,0 7 0,1-2 0,-3 5 0,5-23 0,15-20 0,0-27 0,0 11 0,0-4 0,0-3 0,0 1 0,0-3 0,-1-13 0,2-2 0,5 6 0,3 2 0,0-1 0,2 3 0,9-1 0,-5 19 0,1 16 0,4 0 0,15 0 0,-3 8 0,2 0 0,2-7 0,3 2 0,4 10 0,5 5 0,-2-2 0,-7-8 0,-1-2 0,-1 3 0,-1 7 0,-1 2 0,0-1 0,14 0 0,-8 2 0,-16 16 0,5-17 0,-5-1 0,-21 3 0,12-5 0,-16-15 0,0 0 0</inkml:trace>
  <inkml:trace contextRef="#ctx0" brushRef="#br0" timeOffset="2350">19738 11077 24575,'0'46'0,"0"0"0,0-11 0,0 1 0,0-3 0,0 3 0,0-3 0,0 2 0,0 0 0,0 7 0,0 3 0,0-5 0,0 3 0,0-5 0,0-4 0,0-1 0,0 21 0,0-14 0,0-36 0,0-4 0,0-20 0,0-3 0,0-5 0,0-7 0,0 0 0,0 5 0,0 1 0,0-5 0,0 1 0,0 8 0,0-1 0,0-8 0,0-2 0,0-9 0,0 0 0,0 6 0,0 3 0,2 8 0,-4 5 0,-13 7 0,11 16 0,-28 0 0,28 0 0,-43 0 0,16 16 0,-3-7 0,-1 2 0,11 5 0,1 3 0,-4-1 0,3-1 0,5 3 0,3 11 0,16-27 0,0 12 0,16-48 0,0 14 0,3-3 0,5-7 0,2-5 0,2 0 0,2 2 0,0 1 0,3-1 0,-5 6 0,1 0 0,0 1 0,-2 0 0,0-1 0,-3 1 0,0 3 0,2-2 0,-1 10 0,6 29 0,-27 7 0,9 16 0,5 5 0,-1-12 0,2 2 0,-3 4 0,1 7 0,1 0 0,1-6 0,0-10 0,1-4 0,0 3 0,4 17 0,-1 4 0,-3-13 0,-1-17 0,-3 13 0,-16-28 0,0 11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39:18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16828 5962 24575,'25'0'0,"1"0"0,2 0 0,-1 0 0,12 0 0,8 0 0,-12 0 0,4 0 0,-3 0 0,-5 0 0,-11 0 0,-1 0 0,-3 0 0</inkml:trace>
  <inkml:trace contextRef="#ctx0" brushRef="#br0" timeOffset="1458">17516 5380 24575,'35'0'0,"-10"0"0,1 0 0,13 0 0,-14 0 0,1 0 0,8 0 0,-1 0 0,10 0 0,0 13 0,-4 5 0,-15 6 0,1 0 0,-3 3 0,-18 8 0,4-10 0,-1 1 0,-7 13 0,-12 1 0,-7 2 0,1-7 0,-3-3 0,-1-7 0,-3-1 0,1 0 0,-3 7 0,-1-4 0,1-8 0,3-2 0,5 2 0,3-3 0,47-16 0,-7 0 0,0 0 0,3 0 0,0 0 0,-3 0 0,-1 0 0,24 0 0,-43 0 0,12 47 0,-15-19 0,-2 3 0,2 13 0,-2 2 0,-5-9 0,-4-4 0,3-5 0,-5-5 0,-11-3 0,-5-4 0,-6-5 0,-3-3 0,1 1 0,-2-2 0,-5-6 0,0-2 0,7 1 0,1 0 0,-13 0 0,2 0 0,1 0 0,-10 0 0,55 0 0</inkml:trace>
  <inkml:trace contextRef="#ctx0" brushRef="#br0" timeOffset="2336">18362 5997 24575,'47'0'0,"0"0"0,-16 0 0,-1 0 0,9 0 0,-3 0 0,-1 0 0,0 0 0,1 0 0,-17 0 0,-3 0 0</inkml:trace>
  <inkml:trace contextRef="#ctx0" brushRef="#br0" timeOffset="4027">19668 5891 24575,'0'-29'0,"0"0"0,0-7 0,0-1 0,0-12 0,0 0 0,0 10 0,0 4 0,0 8 0,0 3 0,0-8 0,0 28 0,0-11 0,0 15 0,0-16 0,-32-4 0,1-15 0,-2 24 0,-3 3 0,-11-8 0,22 15 0,-1 2 0,0-1 0,1 0 0,2 0 0,-1 15 0,1 1 0,3-8 0,10 21 0,1 5 0,-8-15 0,2 1 0,11 6 0,4 3 0,-1 4 0,2 0 0,7-5 0,4-1 0,10 12 0,7 1 0,-3-10 0,3-1 0,2 0 0,7 0 0,2-1 0,0-3 0,-7-5 0,-1-1 0,-1-3 0,8 3 0,-4-6 0,-3-13 0,-28 15 0,27 5 0,-27 15 0,4-10 0,0 1 0,-7 1 0,-2 1 0,1-1 0,0 1 0,-5 6 0,-6-2 0,-12-3 0,-5-3 0,-4 3 0,-3-3 0,0-7 0,-2-3 0,-1 2 0,1-4 0,9-12 0,1 0 0,-1 6 0,2-1 0,-10-7 0,5 0 0,27 0 0,-12 0 0,16-15 0,0 11 0,0-43 0,0 23 0,13-15 0,6-4 0,-1 13 0,3 1 0,0 0 0,3-1 0,1 3 0,15-2 0,-1 3 0,-11-1 0,1 3 0,1 14 0,-2 0-820,8-21 1,-17 27 0,-3-11 0</inkml:trace>
  <inkml:trace contextRef="#ctx0" brushRef="#br0" timeOffset="5049">19915 5927 24575,'25'0'0,"1"0"0,8 0 0,2 0 0,9 0 0,0 0 0,-7 0 0,-1 0 0,-1 0 0,-6 0 0,-10 0 0,11 0 0,-27 0 0,12 0 0</inkml:trace>
  <inkml:trace contextRef="#ctx0" brushRef="#br0" timeOffset="6137">20162 5697 24575,'0'36'0,"0"-1"0,0 8 0,0-21 0,0 5 0,0 0 0,0-3 0,0 11 0,0-3 0,0-28 0,0 27 0,0-11 0,0 3 0,0 4 0,0 8 0,0 1 0,0-6 0,0-1 0,0 6 0,0-4 0,0-11 0,0-4 0,0-16 0,0 0 0</inkml:trace>
  <inkml:trace contextRef="#ctx0" brushRef="#br0" timeOffset="7686">20585 5380 24575,'0'25'0,"0"1"0,0 1 0,0 1 0,0-1 0,0 1 0,0 5 0,0 0 0,1-5 0,-2-1 0,-7 1 0,0-1 0,7 0 0,-2-3 0,-12-4 0,15 19 0,0-33 0,-16 17 0,12-62 0,-12 29 0,14-18 0,4 1 0,-2 23 0,0-11 0,0 15 0,16-16 0,4 12 0,9-1 0,11-1 0,-4 1 0,-2 3 0,1 4 0,7 7 0,4 4 0,-8-3 0,1-2 0,-22 12 0,-3 7 0,-5 1 0,-2 2 0,2 0 0,1 1 0,8 8 0,0 1 0,-9-6 0,1-2 0,7-12 0,-2-1 0,-13 8 0,-1-3 0,15-4 0,-16 11 0,-31-27 0,13 18 0,-3 3 0,-14-10 0,-8-3 0,3 0 0,-1 8 0,0 0 0,4-8 0,-2 0 0,5-5 0,6-6 0,3-2 0,-18 1 0,8-16 0,15 12 0,4-11 0,16-1 0,0 12 0,0-12 0</inkml:trace>
  <inkml:trace contextRef="#ctx0" brushRef="#br0" timeOffset="9071">20585 5450 24575,'20'0'0,"19"0"0,-18 0 0,22 0 0,-2 0 0,1 0 0,-11 1 0,0-2 0,13-6 0,-1-1 0,-16 6 0,-3 0 0,11-14 0,-16 16 0,-3 0 0,-16 0 0</inkml:trace>
  <inkml:trace contextRef="#ctx0" brushRef="#br0" timeOffset="10091">21379 5380 24575,'35'0'0,"0"0"0,1 0 0,2 0 0,0 0 0,-1 0 0,10 0 0,-2 0 0,-5 0 0,-1 0 0,-4 0 0,-4 0 0,-7 0 0,7 0 0,-31 0 0</inkml:trace>
  <inkml:trace contextRef="#ctx0" brushRef="#br0" timeOffset="10851">21520 5997 24575,'42'0'0,"-1"0"0,1 0 0,-8 0 0,1 0 0,1 0 0,6 0 0,-1 0 0,-7 0 0,13 0 0,-13 0 0,-2 0 0,0 0 0,-28 0 0,11 0 0,-15 0 0,0 0 0</inkml:trace>
  <inkml:trace contextRef="#ctx0" brushRef="#br0" timeOffset="31019">15681 8573 24575,'30'-25'0,"0"0"0,0 0 0,5-3 0,0-1 0,-3 4 0,-2 4 0,-1 3 0,13-9 0,-2 3 0,0 4 0,-5 4 0,-19 16 0,-1 16 0,-11 19 0,4-9 0,0 3 0,-2 8 0,0 4 0,-2-1 0,-2 1 0,0 0 0,-1-7 0,0 1 0,-3-2 0,-6 3 0,-4-5 0,-4-12 0,-3 1 0,-6 13 0,-3 6 0,-2-5 0,-8-9 0,-2-1 0,10 5 0,0 4 0,0-5 0,-13-9 0,3-3 0,20 2 0,1-1 0,-7-6 0,1-2 0,6 7 0,3-16 0,16-16 0,0-19 0,0-5 0,-2 11 0,4 0 0,29-9 0,-7 11 0,0 9 0,3 5 0,-3 10 0,3 2 0,15-8 0,2 2 0,-5 13 0,0 4 0,5-2 0,-1 3 0,-10 10 0,0 1 0,10-3 0,1 0 0,-6 3 0,2-1 0,9-10 0,-4-3 0,-8 8 0,-13-16 0</inkml:trace>
  <inkml:trace contextRef="#ctx0" brushRef="#br0" timeOffset="31549">16863 8608 24575,'0'0'0</inkml:trace>
  <inkml:trace contextRef="#ctx0" brushRef="#br0" timeOffset="32568">17075 8396 24575,'19'-16'0,"5"0"0,-1-3 0,1-20 0,1 12 0,1 3 0,-7 4 0,-3 5 0,-16 30 0,1 20 0,-2 13 0,-1-10 0,-1 7 0,-1 3 0,0 0 0,1-4 0,2 0 0,0-2 0,1 0 0,-1 3-205,-2-4 1,1 4 0,-2 1 0,1-1 0,1-3 0,0-7 204,1 14 0,2-5 0,-1-7 0,0 2 0,0-6 0,0 10 0,0-7 0,0-9 0,0-23 0,0 12 0</inkml:trace>
  <inkml:trace contextRef="#ctx0" brushRef="#br0" timeOffset="33445">18045 8467 24575,'25'0'0,"1"0"0,0 0 0,3 0 0,3 0 0,4 0 0,-2 0 0,4 0 0,2 0 0,7 0 0,4 0 0,-8 0 0,6 0 0,-11 0 0,-5 0 0,-18 0 0,-11 0 0,12 0 0</inkml:trace>
  <inkml:trace contextRef="#ctx0" brushRef="#br0" timeOffset="34221">18221 8149 24575,'0'33'0,"0"1"0,0 3 0,0 0 0,0 0 0,0 1 0,0 11 0,0 0 0,0-11 0,0-2 0,0 2 0,0-1 0,0-9 0,0-5 0,0-8 0,0-15 0</inkml:trace>
  <inkml:trace contextRef="#ctx0" brushRef="#br0" timeOffset="35669">19121 7673 24575,'19'0'0,"13"0"0,-28 0 0,11 16 0,-13 7 0,-4 5 0,4-1 0,-4 4 0,-9 4 0,-7 7 0,-4 3 0,-1-1 0,3-6 0,3-2 0,0-5 0,-4 2 0,-2 1 0,-4 3 0,-3 1 0,2-3 0,3-6 0,-4 0 0,3-7 0,-9-3 0,19-3 0,32-32 0,4 12 0,3-4 0,5 1 0,-2 6 0,3 2 0,6-3 0,0 4 0,-7 4 0,-1 3 0,0-1 0,-3 4 0,-5 23 0,13 0 0,-28 1 0,11-1 0,-15 0 0,0-15 0,0 11 0,-15-11 0,-8-3 0,-5 1 0,-8 1 0,-3-3 0,-6-5 0,0-2 0,9 0 0,2-2 0,6-7 0,5 0 0,3 0 0,4 0 0,16 0 0</inkml:trace>
  <inkml:trace contextRef="#ctx0" brushRef="#br0" timeOffset="36601">18768 7920 24575,'20'0'0,"11"0"0,-11 0 0,4 0 0,3 0 0,0 0 0,1 0 0,8 0 0,-2 0 0,5 0 0,8 0 0,-27 0 0,-1 0 0,-3 0 0,-16 0 0</inkml:trace>
  <inkml:trace contextRef="#ctx0" brushRef="#br0" timeOffset="37564">19438 8361 24575,'0'0'0</inkml:trace>
  <inkml:trace contextRef="#ctx0" brushRef="#br0" timeOffset="39437">20056 8043 24575,'0'26'0,"0"-1"0,0-1 0,0 22 0,0 2 0,0-17 0,0 17 0,0 2 0,0-21 0,0-3 0,-2 2 0,4-1 0,13 8 0,-11-3 0,12-28 0,-16 11 0,16-15 0,3 16 0,7-7 0,-1 2 0,-1 8 0,23-3 0,-28-16 0,1 0 0,-4 0 0,-16 0 0,0-16 0,0-3 0,0-17 0,8 6 0,5-5 0,-3 2 0,-6 0 0,0 0 0,6-1 0,3-2 0,-5 4 0,-7 4 0,-2 5 0,1 3 0,0 4 0,0 1 0,0 11 0,0-28 0,-15 13 0,-5-1 0,0 5 0,5-1 0,15 12 0,0-12 0,-16 16 0,12 0 0,-12 0 0,16 0 0,-15 0 0,11 0 0,-12 16 0,16-12 0,0 12 0,0-16 0,-16 31 0,13-8 0,-13 11 0,0-1 0,12-9 0,-11 23 0,15-43 0,0 11 0,0-15 0</inkml:trace>
  <inkml:trace contextRef="#ctx0" brushRef="#br0" timeOffset="40522">20673 8114 24575,'28'0'0,"-1"0"0,-1 0 0,-1 0 0,10 0 0,-15 0 0,11 0 0,-11 0 0,-1 0 0,-3 0 0</inkml:trace>
  <inkml:trace contextRef="#ctx0" brushRef="#br0" timeOffset="41395">20779 7743 24575,'0'20'0,"0"11"0,0-11 0,0 14 0,0 7 0,0 4 0,0 2 0,0-14 0,0 1 0,0 1 0,0 5 0,0 1 0,0-5 0,0-5 0,0-3 0,0 7 0,0-3 0,0-13 0,0-3 0,0-16 0,0 0 0</inkml:trace>
  <inkml:trace contextRef="#ctx0" brushRef="#br0" timeOffset="43192">21414 7885 24575,'0'48'0,"0"0"0,0-7 0,0 0 0,1 3 0,-2-2 0,-7-14 0,0-1 0,6 14 0,0 0 0,-5-10 0,-1-3 0,-1 0 0,2-1 0,3 20 0,-12-43 0,16 12 0,0-16 0,0 15 0,32-11 0,-24 12 0,21-14 0,4-4 0,-9 2 0,2 2 0,-1-4 0,-6-14 0,-3 12 0,-16-11 0,0-1 0,0 12 0,0-12 0,0 16 0,0 0 0</inkml:trace>
  <inkml:trace contextRef="#ctx0" brushRef="#br0" timeOffset="44149">21661 8008 24575,'0'50'0,"0"-1"0,0 1 0,0-9 0,0-2 0,0-1 0,0 5 0,0-4 0,0-11 0,0 3 0,0 15 0,0 7 0,0-3 0,0-7 0,0 0 0,0-3 0,0 1 0,0-5 0,0-7 0,0-7 0,0-2 0,0-4 0,0-16 0,0 0 0,0 0 0</inkml:trace>
  <inkml:trace contextRef="#ctx0" brushRef="#br0" timeOffset="45737">21996 8255 24575,'0'35'0,"0"1"0,0-1 0,0-16 0,16 13 0,-12-28 0,11 11 0,-15-15 0,0-15 0,0-5 0,0 1 0,0-13 0,0 28 0,0-11 0,0 30 0,0-11 0,0 12 0,0-16 0,0 0 0,0 16 0,0-13 0,0 13 0</inkml:trace>
  <inkml:trace contextRef="#ctx0" brushRef="#br0" timeOffset="47301">22384 8184 24575,'0'36'0,"0"-1"0,0-7 0,0-1 0,0-1 0,0-1 0,0 10 0,0-10 0,0 1 0,0 1 0,0 1 0,0 0 0,0-1 0,0 8 0,0-19 0,16-16 0,19 15 0,4-11 0,-3 12 0,-21-32 0,1-3 0,-12-16 0,27-1 0,-27 1 0,12 15 0,-16-27 0,0 24 0,0-9 0,0-3 0,0 8 0,0-1 0,0-14 0,0-2 0,0-2 0,0 2 0,0 14 0,0 1 0,0-7 0,0 9 0,0 23 0,-32-11 0,9 15 0,-3 0 0,1 0 0,5 0 0,-11 0 0,27 0 0,-27 15 0,27-11 0,-28 28 0,28-13 0,-27 17 0,27-1 0,-11-10 0,-1 1 0,12 13 0,-12-4 0,16-19 0</inkml:trace>
  <inkml:trace contextRef="#ctx0" brushRef="#br0" timeOffset="48672">23001 8220 24575,'46'0'0,"-1"0"0,-6-5 0,2-1 0,-4 1 0,-5 3 0,-1 0 0,13-4 0,-6-4 0,-18-5 0,-4 11 0,-16-12 0</inkml:trace>
  <inkml:trace contextRef="#ctx0" brushRef="#br0" timeOffset="49854">23248 8079 24575,'0'25'0,"0"1"0,0 13 0,0-6 0,0 0 0,0 7 0,0-15 0,0 1 0,0 9 0,0-16 0,0-3 0,0 0 0,0-12 0,0 11 0,0-15 0,-15 47 0,11-19 0,-5-2 0,2-1 0,7-9 0</inkml:trace>
  <inkml:trace contextRef="#ctx0" brushRef="#br0" timeOffset="51441">23531 8114 24575,'0'25'0,"0"1"0,0 13 0,0-12 0,0-3 0,0-4 0,-16 27 0,12-24 0,-12 5 0,1-5 0,11-19 0,-12 8 0,16-59 0,0 39 0,0-23 0,16 15 0,7 13 0,5 2 0,9-7 0,0 0 0,-7 7 0,-1 2 0,18-1 0,-31 16 0,3 4 0,2-3 0,1 1 0,-3-1 0,0 1 0,3-1 0,-1 1 0,-2 18 0,-3-17 0,-16 13 0,-16-13 0,-9 6 0,-8 1 0,-5-6 0,-6-2 0,2-1 0,10-3 0,2-1 0,-2-1 0,-8 1 0,-2-1 0,10-5 0,13-7 0,-28-16 0,23 12 0,-2-3 0,1-2 0,6-6 0,3 11 0,16-12 0</inkml:trace>
  <inkml:trace contextRef="#ctx0" brushRef="#br0" timeOffset="52608">23319 8396 24575,'0'-35'0,"6"4"0,4-5 0,1-6 0,1-6 0,0 1 0,-4 9 0,-1 0 0,1 0 0,8-9 0,3-1 0,-7 8 0,-8-3 0,12 12 0,-16 42 0,16-22 0,3 42 0,19-19 0,7-4 0,-14 2 0,0-1 0,13 1 0,-1-4 0,-12-5 0,-4-2 0,11 1 0,-11 0 0,-11 0 0,-16 0 0,0 0 0,0-16 0,0 12 0,0-11 0</inkml:trace>
  <inkml:trace contextRef="#ctx0" brushRef="#br0" timeOffset="53731">23936 8220 24575,'41'0'0,"1"0"0,-11 0 0,9 0 0,-2 0 0,-18 0 0,0 0 0,-5 0 0,-15 0 0</inkml:trace>
  <inkml:trace contextRef="#ctx0" brushRef="#br0" timeOffset="54815">23972 8467 24575,'35'0'0,"0"0"0,-15 0 0,11 0 0,-11 0 0,15 0 0,0 0 0,-15 0 0,-4 0 0,-16 0 0</inkml:trace>
  <inkml:trace contextRef="#ctx0" brushRef="#br0" timeOffset="58743">24748 8079 24575,'0'-20'0,"0"4"0,0 1 0,0 11 0,0-21 0,0-5 0,0 4 0,0-17 0,0 12 0,15 11 0,-11 1 0,28 3 0,-28 16 0,20 0 0,6 0 0,-4 0 0,3 7 0,1 2 0,5-5 0,-15 27 0,11-27 0,-27 12 0,27-16 0,-27 0 0,12 0 0,-16 0 0,0 0 0,0-16 0,0 12 0,0-12 0,0 32 0,0 27 0,0-7 0,0 6 0,0 0 0,0-6 0,0-1 0,0 3-215,0 3 1,0 3-1,0 0 1,0-4 214,0 8 0,0-2 0,0-7 0,0 2 0,0-3 0,0 0 0,0-2 0,0 1 0,0-3 0,0 1 0,0-19 0</inkml:trace>
  <inkml:trace contextRef="#ctx0" brushRef="#br0" timeOffset="59832">24906 8467 24575,'26'0'0,"-1"0"0,2 0 0,1 0 0,15 0 0,1 0 0,-10 0 0,6 0 0,-1 0 0,9 0 0,3 0 0,2 0 0,-18 0 0</inkml:trace>
  <inkml:trace contextRef="#ctx0" brushRef="#br0" timeOffset="65527">16475 14676 24575,'0'19'0,"0"-3"0,0-16 0,0 16 0,0-13 0,0 13 0</inkml:trace>
  <inkml:trace contextRef="#ctx0" brushRef="#br0" timeOffset="67819">16934 14235 24575,'0'43'0,"-16"-6"0,-4 6 0,1-8 0,3-15 0,16-4 0,0-1 0,0-11 0,16-4 0,19-4 0,4-11 0,-6 13 0,1 4 0,-6-2 0,-1 0 0,1 0 0,-1 0 0,8 0 0,-4 0 0,-27 0 0,12 15 0,-16-11 0,0 43 0,7-20 0,2 1 0,-7 9 0,-1 1 0,6-2 0,2-2 0,0-6 0,-2-5 0,-3-3 0,-4-5 0,-20 1 0,-3-14 0,-5 0 0,-4 7 0,-3 4 0,0-4 0,-5-6 0,-2-2 0,-3 4 0,-3 2 0,8-3 0,-3-4 0,0 0 0,7 0 0,28 0 0,-39 0 0,43 0 0,-11-16 0,15 12 0,0-11 0,0 15 0</inkml:trace>
  <inkml:trace contextRef="#ctx0" brushRef="#br0" timeOffset="69588">16863 14429 24575,'0'-20'0,"0"-27"0,0 39 0,0-23 0,0 31 0,16 15 0,-12-11 0,27 12 0,4-16 0,5 0 0,-7 0 0,0 0 0,6 0 0,-13 0 0,-1 0 0,11 0 0,-1 0 0,-16 0 0,13 0 0,-28 0 0,11 0 0,-15 0 0,0-16 0,0 12 0,0-11 0,0 15 0</inkml:trace>
  <inkml:trace contextRef="#ctx0" brushRef="#br0" timeOffset="71451">17622 14711 24575,'0'0'0</inkml:trace>
  <inkml:trace contextRef="#ctx0" brushRef="#br0" timeOffset="73654">18186 14270 24575,'16'-35'0,"3"-1"0,17 17 0,-17 3 0,13 16 0,-13 0 0,16 0 0,1 0 0,-11-1 0,1 2 0,21 15 0,-10-12 0,-15 9 0,-5 5 0,-13 25 0,12-2 0,-15-11 0,-2-1 0,1 6 0,2-9 0,-4-1 0,-22-5 0,-7-1 0,8 2 0,-2 2 0,-4 0 0,-10-1 0,-7 0 0,-2-1 0,1 0 0,4-1 0,1 0 0,0-1 0,1 1 0,2-2 0,1 1 0,2-1 0,4-3 0,-11 6 0,19-10 0,43-27 0,21 12 0,-6-12 0,-2 1 0,-8 11 0,23-12 0,-43 16 0,27 0 0,-11 0 0,4-1 0,3 2 0,0 7 0,1 0 0,-1-7 0,0 2 0,8 11 0,-3 3 0,7 3 0,-13-4 0,-1 3 0,-3-2 0,-1 1 0,-2 1 0,0-2 0,8 2 0,-11 12 0,-16-27 0,0 28 0,0-13 0,-23-1 0,-9 0 0,3 0 0,-3-1 0,-8-4 0,-5-2 0,1 0-211,7 1 0,1 1 1,-1-3 210,-4-2 0,-1-2 0,3 0 0,1 3 0,2-2 0,0-6 0,5-2 0,12 1 0,3 0 0,16 0 0</inkml:trace>
  <inkml:trace contextRef="#ctx0" brushRef="#br0" timeOffset="74725">18874 14746 24575,'0'20'0,"0"-5"0</inkml:trace>
  <inkml:trace contextRef="#ctx0" brushRef="#br0" timeOffset="76413">17586 14711 24575,'-45'0'0,"0"0"0,-4 0 0,17 0 0,5 0 0,16 0 0,26 0 0,1 0 0,11-7 0,5-2 0,-2 7 0,1 0 0,7-6 0,2 1 0,-5 6 0,-3 2 0,7-1 0,-13 0 0,-1 0 0,-6 0 0,-3 0 0</inkml:trace>
  <inkml:trace contextRef="#ctx0" brushRef="#br0" timeOffset="77824">17657 14534 24575,'0'20'0,"0"11"0,0-11 0,0 15 0,0 1 0,0-17 0,0-3 0,0 14 0,0 3 0,0-2 0,0 10 0,0 0 0,0-5 0,0-1 0,0-16 0,0-19 0,0-19 0</inkml:trace>
  <inkml:trace contextRef="#ctx0" brushRef="#br0" timeOffset="79589">16863 14464 24575,'0'-35'0,"0"-1"0,0-3 0,0 0 0,0 11 0,0-1 0,0-18 0,0 4 0,0 16 0,0-8 0,0 7 0,0 24 0,16-12 0,-12 16 0,11 0 0,32 0 0,-11 0 0,3 0 0,8 0 0,0 0 0,-9 0 0,-5 0 0,-2 0 0,-31 0 0</inkml:trace>
  <inkml:trace contextRef="#ctx0" brushRef="#br0" timeOffset="84797">19333 14358 24575,'0'26'0,"0"-1"0,0-1 0,0 23 0,0-44 0,0 13 0,0-16 0,0 16 0,0-12 0,0 27 0,0-8 0,0 5 0,0 14 0,0 7 0,0-3 0,0 0 0,0-2 0,0 2 0,0 2 0,0-12 0,0-17 0,0 13 0,15-28 0,-11 11 0,12-15 0,-16 0 0,16 0 0,3 0 0,1 0 0,-5-15 0,1-5 0,4-15 0,15 0 0,8 15 0,-21-11 0,1 27 0,-23-28 0,16-3 0,3 1 0,6-8 0,-3 0 0,-5 8 0,-3 1 0,2-2 0,8-6 0,0-1 0,-5 4 0,-10 2 0,-2 5 0,8-4 0,-11 15 0,12 5 0,-16 15 0,0 0 0,0-24 0,-16 3 0,-3-22 0,2 17 0,-1 1 0,-1 5 0,2 0 0,-2-15 0,-13 4 0,13 27 0,-1-12 0,4 16 0,16 0 0,-15 0 0,-13 0 0,7 0 0,-3 0 0,-7 16 0,7 3 0,-2-2 0,1 2 0,6 16 0,-13 0 0,29-15 0,-13-4 0,16-1 0,0-11 0,0 35 0,0-33 0,0 18 0</inkml:trace>
  <inkml:trace contextRef="#ctx0" brushRef="#br0" timeOffset="86431">20303 14464 8191,'15'19'0,"5"-3"3276,15-16-2383,-4 0 1,5 0-894,12 0 0,2 0 0,-10 0 0,0 0 1409,8 0 0,-6 0-1409,-6 0 0,-17 0 0,-3 0 0</inkml:trace>
  <inkml:trace contextRef="#ctx0" brushRef="#br0" timeOffset="87411">20479 14270 24575,'0'29'0,"0"-1"0,0-1 0,0-3 0,0 0 0,0 3 0,0-2 0,0 1 0,0 0 0,0 2 0,0 7 0,0 1 0,0 0 0,0-1 0,0-7 0,0-2 0,0 1 0,0-3 0,0 12 0,0-17 0,0-3 0,0-16 0,0 0 0</inkml:trace>
  <inkml:trace contextRef="#ctx0" brushRef="#br0" timeOffset="88668">20991 14270 24575,'0'32'0,"0"1"0,0-4 0,0 0 0,0-3 0,0-1 0,0 2 0,0 1 0,0 14 0,0 2 0,0-6 0,0-1 0,0 0 0,0-4 0,0 3 0,0-5 0,0-27 0,0-4 0,15-4 0,21-27 0,-10 20 0,2 2 0,0-1 0,-1 1 0,0-1 0,-3 4 0,-4 6 0,-4-16 0,-16 12 0,0-11 0,0 15 0,0 0 0</inkml:trace>
  <inkml:trace contextRef="#ctx0" brushRef="#br0" timeOffset="89697">21238 14323 24575,'0'19'0,"0"13"0,0-13 0,0 17 0,0 11 0,0 4 0,0-18 0,0 0 0,0 0 0,0 3 0,0-3 0,0 2 0,0-3 0,0-6 0,0 3 0,0 8 0,0 5 0,0-4 0,0-4 0,0-1 0,0 19 0,0-6 0,0-27 0,0-3 0,0-16 0,0 0 0</inkml:trace>
  <inkml:trace contextRef="#ctx0" brushRef="#br0" timeOffset="90939">21520 14852 24575,'0'20'0,"0"-5"0,0-15 0,0-15 0,0 11 0,0-28 0,0 28 0,0 4 0,0 20 0,0 0 0,0-5 0</inkml:trace>
  <inkml:trace contextRef="#ctx0" brushRef="#br0" timeOffset="92681">21749 14605 24575,'0'25'0,"0"1"0,0 0 0,0 3 0,0 7 0,0 5 0,0-1 0,0 9 0,0 0 0,0-11 0,0 3 0,0-1 0,0-6 0,0-1 0,0-3 0,0 33 0,0-63 0,0 15 0,0-42 0,16 19 0,3-27 0,1 3 0,3 23 0,1-1 0,0-25 0,11-1 0,-4 17 0,-11-13 0,-1 28 0,-3-27 0,-16-4 0,7 1 0,2-3 0,0 0 0,1 0 0,0-6 0,0 0 0,-1-1 0,-2 1 0,-7 6 0,0 0 0,0 1 0,0 1 0,0 9 0,0 1 0,0-10 0,-16 15 0,12-19 0,-27 33 0,27-33 0,-28 35 0,13-11 0,-17 15 0,1 0 0,16 15 0,-5 12 0,1 5 0,10-3 0,2 3 0,-5-3 0,-3 3 0,3 1 0,7 1 0,4 0 0,-1 0 0,-2 5 0,1 0 0,5-4 0,3 1 0,0-5 0,-1 8 0,0 8 0,0-43-820,0 12 1,0-16 0,0 0 0</inkml:trace>
  <inkml:trace contextRef="#ctx0" brushRef="#br0" timeOffset="94114">22278 14887 24575,'36'0'0,"-11"0"0,0 0 0,15 0 0,-5 0 0,-4 0 0,-27 0 0,12 0 0,15 0 0,-23-15 0,39 11 0,-43-12 0,12 16 0,-16 0 0</inkml:trace>
  <inkml:trace contextRef="#ctx0" brushRef="#br0" timeOffset="95141">22384 14676 24575,'0'35'0,"0"0"0,0-1 0,0 3 0,0 10 0,0 7 0,0-6 0,0-11 0,0 0 0,0 8 0,0 3 0,0-12 0,0-16 0,0-4 0,0-16 0,0 0 0</inkml:trace>
  <inkml:trace contextRef="#ctx0" brushRef="#br0" timeOffset="97020">22737 14711 24575,'22'-35'0,"1"-1"0,6 0 0,1 2 0,-11 5 0,1 3 0,6 6 0,-1 5 0,-6-1 0,13 16 0,-28 0 0,27 16 0,-27-13 0,12 29 0,-16-28 0,0 11 0,0 1 0,0 19 0,0-11 0,-16 23 0,12-27 0,-27-1 0,27 13 0,-28-29 0,29 13 0,-13-16 0,32 0 0,-13 0 0,13 0 0,31 0 0,-18 30 0,1 3 0,0-26 0,-1 2 0,1 32 0,-13-4 0,-17-33 0,-5 24 0,-6 7 0,-6-14 0,-1 1 0,8 13 0,-4 0 0,-24-6 0,-2-7 0,13-2 0,-15-10 0,1-5 0,18-5 0,-9 0 0,32 0 0</inkml:trace>
  <inkml:trace contextRef="#ctx0" brushRef="#br0" timeOffset="98220">23460 14817 24575,'0'19'0,"0"-3"0,0-16 0,0 0 0</inkml:trace>
  <inkml:trace contextRef="#ctx0" brushRef="#br0" timeOffset="100432">23742 14852 24575,'22'-26'0,"-1"1"0,-1 6 0,-2-1 0,-3-6 0,-3 1 0,4-10 0,-1-1 0,-11 17 0,12-28 0,-16 39 0,0-39 0,-16 11 0,12 13 0,-11-8 0,-1 31 0,-11 0 0,-11 0 0,-5 0 0,24 0 0,-13 15 0,28 5 0,-11 15 0,-1 0 0,12 1 0,-4-3 0,0 0 0,8 10 0,0 0 0,0-3 0,0-17 0,16 24 0,19-27 0,-4-2 0,1-1 0,-4-6 0,1-2 0,2 0 0,-3-2 0,-9-7 0,13 0 0,-28 15 0,11-11 0,1 43 0,-12-23 0,3 1 0,2 1 0,6 9 0,-11 0 0,12-15 0,-16 11 0,-16-11 0,-19 15 0,9-17 0,-3-1 0,-2 6 0,-1-3 0,5-8 0,1-2 0,-17 13 0,8-23 0,0 0 0,-1 0 0,1-23 0,0 17 0,16-14 0,3 1 0,-4 15 0,-11-27 0,27 27 0,-12-12 0,16-15 0,16-9 0,-14 13 0,0 0 0,13-9 0,1 21 0,-12 15 0,12-16 0,-16 12 0,15-12 0,-11 1 0,12 11 0,-16-12 0</inkml:trace>
  <inkml:trace contextRef="#ctx0" brushRef="#br0" timeOffset="102502">23601 15169 24575,'0'-19'0,"0"3"0,0 16 0,0-16 0,16 13 0,-12-13 0,11 16 0,-15 0 0,0-16 0,16-3 0,-12-1 0,27 4 0,-27 16 0,12-15 0,-16 11 0,0-12 0,0 16 0,16-16 0,-12-3 0,11-1 0,-15 5 0,0 15 0</inkml:trace>
  <inkml:trace contextRef="#ctx0" brushRef="#br0" timeOffset="103353">24183 14640 24575,'41'0'0,"1"0"0,-3 0 0,0 0 0,6 0 0,0 0 0,-8 0 0,-7 0 0,-11 0 0,-3 0 0</inkml:trace>
  <inkml:trace contextRef="#ctx0" brushRef="#br0" timeOffset="104053">24289 14887 24575,'37'0'0,"-1"0"0,1 0 0,-2 0 0,0 0 0,-3 0 0,-4 0 0,-1 0 0,7 0 0,-2 0 0,7 0 0,-3 0 0,-5 0 0,-27 0 0,12 0 0</inkml:trace>
  <inkml:trace contextRef="#ctx0" brushRef="#br0" timeOffset="105306">16510 16069 24575,'45'0'0,"0"0"0,1 0 0,-1 0 0,-2 0 0,-2 0 0,4 0 0,-4 0 0,3 0 0,2 0 0,-1 0 0,-1 0 0,1 0 0,0 0 0,-2 0 0,-4 0 0,-4 0 0,-2 0 0,1 0 0,14 0 0,3 0 0,-13 0 0,-12 0 0,13 0 0</inkml:trace>
  <inkml:trace contextRef="#ctx0" brushRef="#br0" timeOffset="106041">16863 16616 24575,'45'0'0,"-1"0"0,0 0 0,-9 0 0,-2 0 0,1 0 0,12 0 0,1 0 0,-3 0 0,1 0 0,-3 0 0,-1 0 0,-4 0 0,4 0 0,-2 0 0,-39 0 0,0 0 0</inkml:trace>
  <inkml:trace contextRef="#ctx0" brushRef="#br0" timeOffset="118990">16140 14235 24575,'-24'24'0,"1"1"0,-1 0 0,4-2 0,1-1 0,-7 8 0,5-1 0,17 2 0,-11-27 0,15 12 0,0 0 0,0-13 0,0 13 0,0-16 0,0 0 0,0-16 0,0 13 0,0-13 0,15 16 0,5 0 0,15 0 0,-10 0 0,1 0 0,1 0 0,1 0 0,0 0 0,-1 0 0,8 0 0,-4 16 0,-27-13 0,12 13 0,-16-16 0,0 16 0,0 19 0,-16 4 0,8-14 0,-3 1 0,-13 8 0,-3-1 0,7-12 0,1 1 0,-6 13 0,-1-3 0,0-21 0,1-3 0,5 8 0,0 0 0,-13-6 0,0-1 0,-6 11 0,3-4 0,21-16 0,-1 0 0,12 0 0,-27 0 0,27 0 0,-28 0 0,13 0 0,-1 0 0,5 0 0,15 0 0</inkml:trace>
  <inkml:trace contextRef="#ctx0" brushRef="#br0" timeOffset="120348">16069 14129 24575,'36'0'0,"-1"0"0,-8 0 0,1 0 0,13 1 0,0-2 0,-7-7 0,-1 0 0,4 6 0,-2 0 0,8-14 0,-27 16 0,-16 0 0,0-15 0,0 11 0,0-12 0</inkml:trace>
  <inkml:trace contextRef="#ctx0" brushRef="#br0" timeOffset="123334">18398 15893 24575,'0'41'0,"0"0"0,0-6 0,0 2 0,0 1 0,0-1 0,0 1 0,0 0 0,0 10 0,0 2 0,0-7 0,0-11 0,0-3 0,0 11 0,0-5 0,0-16 0,0-3 0,15-16 0,18-12 0,13-10 0,-3 1 0,-13 6 0,0 1 0,2-2 0,10-2 0,5-1 0,0-2 0,-7 1 0,-7-4 0,-4 0 0,0 5 0,8 7 0,-4 0 0,2-19 0,-19 31 0,-16 0 0</inkml:trace>
  <inkml:trace contextRef="#ctx0" brushRef="#br0" timeOffset="124370">19015 15822 24575,'0'26'0,"0"-1"0,0 1 0,0 3 0,0 2 0,0 3 0,0 3 0,0 5 0,0 4 0,0 1 0,0-2 0,0-5 0,0-1 0,0 0 0,0 2-450,0 8 0,0 2 1,0 0-1,0-6 450,-1-7 0,1-4 0,1 0 0,7 11 0,0-4 290,-7-12 1,2-3-291,12 9 74,-15-35 1,0-4-1,0-11 1</inkml:trace>
  <inkml:trace contextRef="#ctx0" brushRef="#br0" timeOffset="126106">19950 16245 24575,'0'-45'0,"0"0"0,0 9 0,0 2 0,3-1 0,-6 3 0,-18 11 0,-5 3 0,5-1 0,-1 3 0,-12 5 0,-3 6 0,3 4 0,2 2 0,4-1 0,1 0 0,-5 0 0,1 0 0,-6 0 0,13 16 0,22 21 0,4 8 0,-9-13 0,-1 3 0,5 11 0,3 8 0,-1-6 0,-8-3 0,2-3 0,12 3 0,6-2 0,0-9 0,5-9 0,21-21 0,6-8 0,-24-14 0,-2-7 0,8-16 0,1-3 0,-6 10 0,-1-2 0,-2-7 0,0-5 0,0 6 0,1 9 0,-1 3 0,-6-5 0,-2 3 0,6 1 0,-15 27 0,0 4 0,0 19 0,0 26 0,0 8 0,0-5 0,0 2 0,0-1 0,-1 2 0,2-2 0,4-12 0,0-3 0,1 3 0,-2 4 0,1 3 0,-1 1 0,3-2 0,3 4 0,3-3 0,-1 2 0,0 3 0,0 0 0,-1-2 0,-4-6 0,-1-1 0,1-7 0,8 6 0,-15-4 0,-31-19 0,-8-16 0,3 0 0,-8 0 0,6 0 0,12 0 0,1 0 0,-14 0 0,0 0 0</inkml:trace>
  <inkml:trace contextRef="#ctx0" brushRef="#br0" timeOffset="131784">16352 10830 24575,'43'0'0,"-18"-6"0,3-3 0,10-7 0,2-4 0,-10 4 0,0-3 0,0-1-872,4-2 1,1-2-1,2 0 872,-4 3 0,3 0 0,-1-1 0,-2 0 0,6-8 0,-3-1 0,3 2 0,-5 6 0,2 0 0,0 1 0,-5-1 277,-5-1 1,-3 0 0,3 2-278,15-2 0,5 1 0,-4 3 0,-4 0 0,-2 1 0,-2 2 0,2-1 0,-2 2 0,7-2 0,-7 1 430,-11-3-430,24 4 0,-43 16 0,28 0 1352,-29-23-1352,44 17 0,-27-13 0,0-1 0,13 10 0,4 0 0,-8-5 0,-1-3 0,1 0 0,16-2 0,1 1 0,-11 2 0,1-2 0,-2 4 0,4 5 0,-1 1 0,6-7 0,-4 0 0,0-3 0,-12 9 0,-3 0 0,-4-6 0,-4 16 0,-32 0 0,-19-15 0,9-2 0,-3-2 0,-13 1 0,-2-3 0,14-1 0,0-3 0,-1 6 0,-14 6 0,0 2 0,9-14 0,2 3 0,6 20 0,5 0 0,3-14 0,-11 16 0,27 0 0,20 0 0,8 7 0,6 2 0,14-1 0,3 4 0,-12 2 0,0 4 0,0 1 0,2-2 0,0 1 0,-5 1 0,0 9 0,-5-1 0,0-9 0,-7 0 0,-20 13 0,0-27 0,0 12 0,-16-1 0,-19 5 0,9-4 0,-3 3 0,2 2 0,-2 2 0,-1 0 0,0-2 0,0 0 0,0 3 0,0 7 0,-1 4 0,0 1 0,1-2 0,-2 2 0,1-1 0,0-1-220,2 2 0,-1-1 1,3 0 219,3-1 0,0 0 0,5-4 0,-4 13 0,-2-17 0,3-1 0,18 7 0,-12-28 0,16 11 0</inkml:trace>
  <inkml:trace contextRef="#ctx0" brushRef="#br0" timeOffset="135288">18698 9190 24575,'0'25'0,"0"1"0,0 0 0,0 3 0,0 13 0,0 2 0,1-6 0,-2-2 0,-7-7 0,0-3 0,4 21 0,-12-43 0,16 12 0,0-32 0,0 12 0,0-27 0,16 27 0,-12-12 0,27 16 0,5 0 0,-11 0 0,4 0 0,14 0 0,1 0 0,-7 0 0,0 0 0,-1-1 0,-1 2 0,-8 5 0,-3 4 0,-5 10 0,-3-1 0,-16 13 0,0-13 0,0 16 0,0 1 0,0-1 0,0 0 0,-6-9 0,-4-1 0,-9 14 0,2-12 0,-2-3 0,-16-4 0,0 11 0,10-28 0,-1-2 0,-13 15 0,12-15 0,3-2 0,4 1 0,4-16 0,16 12 0,0-11 0,0 15 0,0 0 0,0 0 0</inkml:trace>
  <inkml:trace contextRef="#ctx0" brushRef="#br0" timeOffset="136884">18592 9225 24575,'19'0'0,"13"0"0,-28 0 0,11 0 0,1 0 0,4 0 0,4-7 0,3-2 0,12 6 0,-4-13 0,-19 16 0,-1 0 0,-11 0 0,12 0 0,0-16 0,19-3 0,4-1 0,-5 3 0,-1 3 0,-10 10 0,9-12 0</inkml:trace>
  <inkml:trace contextRef="#ctx0" brushRef="#br0" timeOffset="161359">15681 5415 24575,'0'26'0,"0"-1"0,0 11 0,0 6 0,0-2 0,0 3 0,0 0 0,0-2 0,0 2 0,0-2 0,0 12 0,0-6 0,0-19 0,0-1 0,0 10 0,0 4 0,0-5 0,0 7 0,0-9 0,0-1 0,0 2 0,0 0 0,0-31 0,0-24 0,16-3 0,-12-24 0,12 43 0,-16-12 0,0 1 0,15 11 0,-11-12 0,28 16 0,-29-16 0,29 12 0,-28-11 0,11 15 0,-15 0 0</inkml:trace>
  <inkml:trace contextRef="#ctx0" brushRef="#br0" timeOffset="162300">15858 5521 24575,'0'25'0,"0"1"0,0 1 0,0 1 0,0 0 0,0-1 0,0 8 0,0-4 0,0-2 0,0 1 0,0 0 0,0 1 0,0 15 0,0 2 0,0-5 0,0 0 0,-1 1 0,2 2 0,3-6 0,2 1 0,-1 0 0,-4-4 0,-1 0 0,3-1 0,13 11 0,0-4 0,-15-15 0,2-5 0,12-8 0,-15-15 0,0 0 0</inkml:trace>
  <inkml:trace contextRef="#ctx0" brushRef="#br0" timeOffset="172781">22137 5556 24575,'26'0'0,"-1"0"0,2 0 0,1 0 0,14 0 0,2 0 0,2 0 0,-2 0 0,-6 0 0,-1 0 0,-2 0 0,-4 0 0,5 0 0,-17 0 0,-3 0 0</inkml:trace>
  <inkml:trace contextRef="#ctx0" brushRef="#br0" timeOffset="178789">22737 5168 24575,'19'-17'0,"1"-1"0,13-1 0,7 3 0,-4 3 0,5 2 0,-1-1-338,2 0 0,0 0 0,0 1 338,-6 4 0,0 2 0,-3-3 166,4-8 0,-3 1-166,-6 13 0,-5 0 169,-3-13-169,-5 30 0,-15-11 0,0 12 513,0-1-513,0-11 0,0 28 0,0-28 0,-15 27 0,13-6 0,0 1 0,-13 2 0,-2 3 0,11 1 0,2 4 0,-5-2 0,-11-3 0,-4-1 0,1-1 0,1 9 0,1-2 0,-4 1 0,-1-7 0,-5-10 0,27-5 0,-12-15 0,16 0 0,0 0 0,16 0 0,19 0 0,-2 0 0,5 0 0,0 0 0,4 0 0,-1 0 0,9 0 0,-2 0 0,-12 0 0,0 0 0,-6 0 0,5 0 0,-19 16 0,-16 4 0,0-1 0,0 12 0,0-11 0,-14 4 0,-10 8 0,-5 3 0,2-4 0,0-1 0,-1-2 0,-3 2 0,0-2 0,-2 1 0,-3 2 0,-1-1 0,1-3 0,2-4 0,-2-1 0,1-2 0,0-1 0,3-1-162,-9 3 1,3-2-1,-1 0 162,-5-1 0,-1 0 0,9-4 0,-2 2 0,15-16-820,23-16 1,0 13 0,0-13 0</inkml:trace>
  <inkml:trace contextRef="#ctx0" brushRef="#br0" timeOffset="210500">19191 9331 24575,'0'-35'0,"16"15"0,-12-11 0,27 11 0,-11 1 0,15-13 0,1 13 0,-1-1 0,-16 4 0,13 16 0,-28 0 0,11 0 0,1 0 0,-12 0 0,12 0 0,-1 0 0,-11 0 0,12 16 0,0 4 0,-12 15 0,11-16 0,-15 13 0,0-13 0,0 6 0,0 1 0,0 14 0,-7-15 0,-1 1 0,7 0 0,-2-2 0,-21-4 0,1 0 0,19 5 0,0 1 0,-20-8 0,1-1 0,19 18 0,-12-15 0,16-5 0,0-30 0,16 11 0,-12-27 0,43 27 0,-24-12 0,7 7 0,-1 2 0,-7 3 0,17-11 0,-35 15 0,11 0 0,1 0 0,4 31 0,15-7 0,-15 11 0,-5-4 0,-15-27 0,0 27 0,0-27 0,0 28 0,0-13 0,0 17 0,0-1 0,0 0 0,-15 0 0,-5 1 0,-15-1 0,-1 0 0,14-14 0,1 1 0,0 16 0,-18-11 0,35 4 0,-43-27 0,23 12 0,-1-14 0,-1-4 0,-9 2 0,0 0 0,15 0 0,4 0 0,16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43:38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6774 8149 24575,'29'-16'0,"0"1"0,7-11 0,1-3 0,-6 4 0,1-3 0,3-1 0,-4 3 0,3-1 0,2-1 0,-1 0 0,-2 1-694,-2 0 1,-1 1 0,-1 0-1,2 0 694,3-1 0,2 0 0,0 1 0,-5 0 0,0-2 0,-3 0 0,-4 1 440,-4-1 0,-1 2-440,6-2 0,1 1 228,-7 1 1,-3 1-229,4-11 0,-3 10 0,-3 1 0,-10 2 1437,12-24-1437,-16 43 0,0-27 0,0 27 0,-16-28 0,-4 28 0,-4-11 0,-3-1 0,-12 12 0,4-12 0,19 16 0,32 0 0,19 0 0,6-7 0,4-1 0,1 6 0,2 0-170,-5-3 0,1-1 0,-1 1 170,4 4 0,-2 2 0,-4-1 0,-4 0 0,-9 0 0,-5 0 0,-3 0 0,-4 0 0,-16 16 0,-16 3 255,14 5 0,0 3-255,-20 16 0,-3 1-547,13-13 1,0 0 0,-5 6 0,-1-7 0,2-14 0</inkml:trace>
  <inkml:trace contextRef="#ctx0" brushRef="#br0" timeOffset="1994">11554 5556 24575,'44'0'0,"1"0"0,-1 0 0,-7 0 0,4 0 0,1 0 0,2 0 0,0 0 0,-1 0 0,1 0 0,-1 0 0,1 0 0,0 0 0,2 0 0,1 0-410,-2 0 0,3 0 1,0 0-1,2 0 1,-1 0-1,1 0 0,-2 0 1,-1 0-60,-1 0 1,-1 0 0,0 0 0,-1 0 0,0 0 0,0 0 0,1 0 173,1 0 1,-1 0-1,1 0 1,0 0-1,0 0 1,-1 0-1,1 0 182,-2 0 0,0 1 1,1-1-1,-1 1 1,-1-1-1,0-1 1,-1 0 112,1-1 0,-2 0 0,0-1 0,0 0 0,0 0 0,3 1 0,4 0 0,2 2 0,2 0 0,0 0 0,-2 0 0,-1-1 0,-5 0 0,7-3 0,-5 0 0,0 0 0,1 0 262,2 1 1,3-1 0,0 1 0,-5 0-1,-8 0-262,-1 2 0,-5-2 0,0-5 0,1 1 0,1 7 0,0 0 0,2-8 0,1 0 0,-5 7 0,2 1 0,-1-3 0,3-13 0,0 1 1638,7 13 0,-2 0-1332,-13-14 1,-3 0 1331,1 14 0,-3 1-1546,-4-15 742,11 16-834,-27-16 0,27-3 0,-3-17 0,-3 2 0,3 2 0,-3 18 0,-3 0 0,-7-17 0,-11 0 0,-23 11 0,-17 2 0,-7 1 0,-1-1 0,-4 0-206,14 6 0,-4-2 1,0 1-1,3 1 206,1 4 0,2 1 0,0-1 0,-13-10 0,4 5 0,-6 13 0,59 0 0,7 0 0,19 0 0,10 0 0,-7 0 0,6 0 0,1 0 0,-3 0 0,3 0 0,-1 0 0,1 0 205,-7 0 1,3 0 0,-3 0 0,-6 0-206,-6 0 0,-7 0 0,-7 0 0,-46 15 0,-12-6 0,-8 2 0,17 3 0,-2 3 0,-2 2 0,-1-3-468,0-3 1,-2-2 0,-1-1 0,0 2 0,2 1 467,-7 7 0,2 3 0,1 0 0,0-3 0,3-4 0,0-3 0,2-1 0,3 2 0,3 4 0,3 0 0,3-3 0,-2-4 0,7-2 0,6 7 0,16-16 0</inkml:trace>
  <inkml:trace contextRef="#ctx0" brushRef="#br0" timeOffset="3877">7038 9296 24575,'43'-3'0,"0"0"0,1 1 0,-1-1 0,0 1 0,0-1 0,6 0 0,1 0 0,-2 0 0,-2-2 0,-4-1 0,1-4 0,-5-1 0,7-3 0,-8 4 0,5-1 0,4 0 0,1-1 0,-1-1 0,-2 1 0,-5-1 0,5-4 0,-5-1 0,0 0 0,6 0-410,-6 5 0,5 0 1,3 0-1,1 0 1,1 0-1,-3 0 0,-3 0 1,-6 0-107,2-3 0,-6 0 0,-2 0 0,3 2 516,7-1 0,2 1 0,0 2 0,-1 2 430,3 2 0,-1 2 0,-4 0-430,1-2 0,-2 0 465,5 3 1,-13-5-466,-31-10 0,-31-12 0,-13-2 0,12 11 0,0 2 0,-8-5 0,1 1 0,9 7 0,13 5 2831,45 9-2831,15-3 0,8-1 0,-18 2 0,1 0 0,2 2 0,13 2 0,2 2 0,-5-2 0,-9-6 0,-4 0 144,-5 9 1,-5-2-145,-3-14 0,-5 11 0,-15 19 0,-6 10 0,-3 5 0,-7 13 0,-4 4 0,-1-7 0,-3 2 0,-1-2 0,1-5 0,-1-1 0,-1-1 0,-5 3 0,-3 0 0,5-4 0,8-7 0,1-3 0,-19 9 0,39-31 0</inkml:trace>
  <inkml:trace contextRef="#ctx0" brushRef="#br0" timeOffset="5911">6738 10407 24575,'44'-3'0,"1"1"0,-1-1 0,0 0 0,0 1 0,0-1 0,0-1 0,-1-2 0,1 1 0,0-2 0,1 1 0,2-1 0,-5 1 0,1 0 0,2 0 0,0 0 0,1-1 0,0-1 0,-1 1 0,-1-2-469,5-1 1,-1-1 0,0-1 0,-1-1 0,1 0 0,1 0 0,1-1 342,-4 1 1,1-1-1,1-1 1,0 0-1,1 0 1,-1 0-1,0 0 1,-2 1-1,-2 1-265,1-1 1,-2 2 0,-1 1 0,0-1 0,-1 1 0,1-1 0,1-1 390,2-1 0,2-2 0,-1 0 0,1-1 0,-1 2 0,-1 0 0,-2 2 0,6 1 0,-1 1 0,-2 2 0,-1 0 0,-2-1 34,2 1 1,-3-1 0,0 0-1,2 0-34,-4 0 0,1 0 0,1-1 0,-1 1 0,-1 0-159,1 1 0,-1-1 0,-2 2 0,-1 0 159,3 1 0,-3 2 0,0-3 551,-2-2 1,0-2-1,-3 3-551,0 8 0,-5-2 3215,-6-13-3215,3 16 1801,-9 0-1801,5-15 483,23 5 0,12 0-483,-14-5 0,2-4 0,2 2 0,-2 6 0,3 1 0,1 1 0,-2 0-224,-4 0 0,0 0 1,-1 1-1,-2-1 224,6-3 0,-2 1 0,-6 2 0,-6 8 0,-5-2 0,6-12 0,-47 15 0,-20 0 0,-10 0 0,0 1 0,-6-2 0,10-3 0,-6-2 0,-3-1 0,1-1 0,6 1 0,-1 0 0,4-1 0,-2 0-108,-3-1 1,-3 0-1,3 0 1,6 1 107,-1-2 0,20 4 0,23 6 0,25 0 0,23 0 0,0 0 0,-6 0 0,1 0 0,3 0-123,-3 0 1,4 0-1,1 0 1,-1 0-1,-7 0 123,-1 0 0,-4 0 0,-1 0 0,0-1 0,-1 0 0,-4 3 0,-3 6 0,-5 0 0,-4-4 0,-3 11 0,-32 1 0,-19 4 0,6-6 0,-5 3 0,-5 2-467,5 0 1,-5 1 0,-1 1-1,0 0 1,1 0 466,4-1 0,0-1 0,1 1 0,-2-1 0,0 1 0,-1 0 0,-3 0 0,0 1 0,0-1 0,3 1 0,3-1 338,-6 10 0,4 1 0,1-6-338,1-10 0,1-4 0,6 2 0,4 13 0,10-5 0,13-17-820,4 28 1,12-28 0,-16 11 0</inkml:trace>
  <inkml:trace contextRef="#ctx0" brushRef="#br0" timeOffset="6832">14358 8961 24575,'0'0'0</inkml:trace>
  <inkml:trace contextRef="#ctx0" brushRef="#br0" timeOffset="9544">13282 7003 24575,'44'0'0,"-1"0"0,0 0 0,0 0 0,0 0 0,0 0 0,0 0 0,-2 0 0,-1 0 0,2 0 0,4 0 0,-5 0 0,4 0 0,3 0 0,0 0 0,1 0 0,-1 0 0,-2 0 0,-3 0-656,10 0 1,-2 0-1,-2 0 1,-1 0 0,0 0 271,-3 0 1,-2 0-1,1 0 1,-1 0-1,2 0 384,2 0 0,2 0 0,0 0 0,-1 0 0,-2 0 0,2 0 0,-2 0 0,0 0 0,2 0-94,-3 0 1,3 0-1,0 0 1,-1 0 0,-4 0 93,9 0 0,-4 0 0,-1 0 281,-3 0 1,0 0-1,-2 0-281,-7 0 0,-2 0 0,0 0 0,12 0 0,1 0 0,-8 0 0,3 1 0,1-2 0,4-4 0,1-1 0,1 1-358,-9 3 0,1 2 1,1-1-1,0 0 358,4-2 0,1-2 0,1 0 0,-1 2 0,-2 2 0,0 1 0,0 1 0,2-1 0,0 0 0,1 0 0,1 0 0,-1 0 0,-3 0 0,-3 0 0,-2 0 0,-1 0 0,1 0 0,4 0 0,2-1 0,-2 0 0,-6 3 1121,2 6 0,-7 0-1121,3-4 1668,-4 27-1668,-27-27 467,12 12-467,-16-16 1872,0 16-1872,0-12 0,0 11 0,16 17 0,-13 7 0,12-5 0,2 2 0,-8-8 0,1-1 0,6 0 0,4-3 0,6-6 0,-1-1 0,-2 19 0,6-26 0,-3-1 0,-20 7 0,17-32 0,-46-3 0,6-5 0,-3-3 0,-10 0 0,-3-1 0,-1-7 0,-3-1-364,10 13 0,-1-1 1,-3 1 363,-8-6 0,-2 0 0,0 1 0,3 2 0,1 2 0,-2-1 0,5 2 0,-3-2 0,2 1 0,4 2 0,-8-7 0,3 1 0,0-2 0,6 1 0,10-6 0,4 15 0,16 5 0,16 15 0,7-1 0,5 2 545,14 4 1,6 5-546,-12 1 0,5 4 0,3 1 0,-1 1 0,-3-1 0,1 0 0,-1-1 0,-1 0 0,2 4-251,-2 1 1,2 3 0,0 0-1,-2 0 1,-3-3 250,3 0 0,-4-3 0,-5 1 0,-5 8 0,-3-1 0,4-6 0,-5-3 0,-17 4 0,11-4 0,-15-16 0,-15 0 1252,-5 15-1252,-15-11 0,6 5 0,-1-2 0,-11-7 0,12 8 0,-1 0 0,4-8 0,1 4 0,-2 18 0,-1 3 0,-7-14 0,0 1 0,0 21 0,-1 1 0,-7-14 0,0-1 0,6 7 0,-1-1 0,5-11 0,-2-3 0,1-1 0,-3 0 0,0 0 0,-7 7 0,2-3 0,13-11 0,3-2 0,-1 7 0,3 0 0,4-8 0,5 0 0</inkml:trace>
  <inkml:trace contextRef="#ctx0" brushRef="#br0" timeOffset="12207">14852 9084 23778,'49'0'0,"-1"0"0,1 0 0,-1 0 0,1 0 0,-1 0 0,1 0 0,-1 0 0,1 0 0,-1 0 0,0 0 0,1 0 0,-1 0 0,1 0 0,-1 0 0,4 0 0,-1 0 0,1 0 0,-1-1 0,1 1 0,-1 0 0,0 0 0,-1-1 0,-1 1 0,-1 0 0,-1 1 0,-2-1 0,-1 1-259,9 0 0,-3 0 1,-3 1-1,0-1 0,-2 1 1,2 1-1,1-1 0,1 2 259,-1-1 0,1 2 0,2-1 0,0 1 0,1 1 0,-1-1 0,0 1 0,-2 0 0,-2-1 0,-2 1-469,3-1 1,-3 1 0,-2-1 0,-1 1 0,0 0 0,1 1 0,2 1 432,1 1 0,2 0 0,2 2 0,0 0 0,-1 1 0,-2-1 0,-4-1 0,-4-1 36,5 1 0,-6-2 0,-1 1 0,1 3-30,0 5 1,0 4 0,0 1 0,0-1-1,-2-4 30,11 0 0,-1-3 0,-2 2-61,-8 4 1,-1 2 0,-1 0 0,-1-3 60,14-1 0,-4-1 462,-14 1 0,-1-1-462,-4-6 0,-1-2 3276,8 6-3192,-31-15 1898,16 0-1982,-12 16 277,26-6 0,2 0-277,-20 9 0,18-8 0,3-6 0,-14-5 0,17 0 0,-1 0 0,-31 0 0,-8-31 0,-21 9 0,-12-1 0,1-3 0,8-8 0,3-4 0,-4 0-347,-5 7 0,-4-1 0,-1 1 0,5 0 347,1-5 0,4 0 0,-2 2 0,0 4 0,-2 1 0,3 2 0,2-2 0,2 3 0,-2 8 0,5 1 0,3-15 0,-11 28 0,27-11 0,-12 15 0,44 18 0,22 11 0,-12-6 0,3 2 0,2 1-148,-3-3 0,3-1 0,-1 2 0,0 1 148,-4 4 0,0 3 0,-1-2 0,-2-3 0,3-6 0,-3-4 0,-6 4 0,-8 13 0,-2-2 0,5-13 0,-1-2 0,-4 18 0,1 0 0,-4-15 0,-1 11 1980,-11-11-1980,12 15 0,-1 0 0,-11 1 0,12-17 0,-16-3 0,-16-16 0,-19 16 0,6-13 0,-6-3 0,-3 0 0,-3 4 0,-3 1 0,-4 0 0,-3-3-469,8-2 1,-3-1 0,-2-1 0,-2-1 0,1 0 0,0-1 0,3 1 284,0 1 1,2-1 0,0 0 0,1-1 0,-1 1 0,-2-1 183,-1 0 0,-3-1 0,-2 0 0,1-1 0,2 1 0,4 0 0,6 0 0,-5-2 0,7 0 0,0 1 0,-16-3 0,8 2 0,14 7 0,27 0 0,-12 0 0,16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44:46.8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7391 5486 24575,'27'0'0,"-15"0"0,26-6 0,7-4 0,-18 1 0,0-2 0,15-5 0,3-3 0,-16 3 0,0-2 0,3 1-473,9-1 0,3 0 1,0-1 472,-3-4 0,0-1 0,5 1-392,-7 8 1,4 1 0,1 0 0,0 1 0,-3-2 391,0-2 0,-3-2 0,0 1 0,2 2 0,-1 3 0,3 2 0,0 1 0,-1 0 0,-1-1-221,1-2 0,-1 0 0,-1 0 0,-2 1 221,2-1 0,-2 1 0,0 2-57,6 3 0,0 1 0,-3-1 57,-2-10 0,-4 3 888,13 10-888,0-12 2278,-43 16-2278,12-16 1047,-32 12-1047,0-17 0,-3-5 0,-11 11 0,-3-1 0,-3-17 0,0-3 108,4 12 0,1 1-108,-4-3 0,3 1 0,9 6 0,-3 2 0,5 2 0,17 12 0,4-13 0,20 16 0,10 0 0,6 0 0,4 0 0,2 0 0,4 0 0,1 0 0,1 0 0,-2 0 0,-18 0 0,-1 0 0,0 0 0,-4 0 0,-3 0 0,-4 16 0,-16-13 0,0 13 0,0 0 0,-20 7 0,-7 5 0,8-3 0,1 3 0,-4 1-259,-3-2 1,-4 0-1,-1 0 1,0 0 258,-6 6 0,1 0 0,-2-1 0,-1-2 0,-1-2 0,3 0 0,9-4 0,2 0 0,2-1 0,-5 5 0,5-1 0,8 8 0,15-20 0,0-15 0</inkml:trace>
  <inkml:trace contextRef="#ctx0" brushRef="#br0" timeOffset="1620">6897 5856 24575,'47'0'0,"-1"0"0,1 0 0,0 0 0,-1 0 0,1 0 0,0 0 0,-1 0 0,1 0 0,0 0 0,0 0 0,-4 0 0,-2 0 0,1 0 0,2 0 0,5 0-274,-8 0 1,3 0 0,4 0 0,2 0 0,1 0 0,2 0 0,-2 0 0,0 0 0,-2 0 0,-4 0 0,-3 0 0,-4 0-547,18 0 1,-7 0 0,-4 0 0,1 0 498,-2 0 0,1 0 0,-3 0 0,-5 0 1423,1 0 1,-5 0-1103,-8 0 0,1 0 621,7 0 1,0 0-622,-4 0 0,1 0 0,5 0 0,3 0 0,-1 0 0,2 0 0,-2 0 0,3 0 0,-1 0 0,-12 0 0,-3 0 3276,-5 0-2162,-3 0-1114,-16-23 0,0 1 0,0-21 0,-16 8 0,-19-1 0,-1 23 0,-9 2 0,1 0 0,9-1 0,1-1 0,-1 3 0,-9 2 0,-2 2 0,6 0 0,11-3 0,7 3 0,7 6 0,30 0 0,21 0 0,0 0 0,9 0 0,-1 0 0,-9 0 0,-2 0 0,3 0-197,2-1 0,4 0 0,0 1 0,-3 2 197,-2 2 0,-2 2 0,-2-1 0,14-3 0,-3 0 0,-15 6 0,-3 0 0,5-8 0,-31 15 0,0-11 0,-18 10 0,-20 7 0,-7 2 0,5-2 0,0-2 0,2-2 0,-6 2-392,8-4 1,-4 2-1,-2 1 1,-1 1 0,2-1-1,2-1 392,-5 3 0,1 0 0,2 0 0,1-2 0,3-3 0,0-1 0,1-1 0,5 0 138,-9 6 1,5-3 0,-12 0 0,47-16 0</inkml:trace>
  <inkml:trace contextRef="#ctx0" brushRef="#br0" timeOffset="4318">6844 5521 24575,'49'0'0,"0"0"0,0 0 0,-9 0 0,1 0 0,1 0 0,4 0 0,-2 0 0,3 0 0,3 0 0,0 0 0,1 0 0,-3 0-547,-4 0 1,-1 0 0,-1 0 0,1 0 0,0 0 0,1 0 50,4 0 0,2 0 0,1 0 0,0 0 1,-2 0-1,-3 0 496,0 0 0,-1 0 0,-2 0 0,-1 0 0,-2 0 14,2 0 1,-2-1 0,-1 1 0,1 1-15,2 2 0,0 2 0,1-1 0,2 0 0,0-3 0,2 0 0,1-1 0,-1 0 0,-2 2 0,0 1 0,-1 2 0,-1-1 0,3-1 0,-1-2 0,2 0 0,1-2 0,-2 1 0,-5-1 0,4 1 0,-4 0 0,-1 0 448,-5 0 1,0-1 0,0 2-449,5 3 0,0 2 0,-2 0 0,9 4 0,0 0 0,-7-4 0,2-1 0,-2 3 0,3 7 0,4 1 0,-11-5 0,7-1 0,1 1 0,-1-1 0,-5-1 0,-3 1 0,-4-2 0,3 2 0,6 1 0,5 3 0,0-2 0,-3-2 0,-2-3 0,-2-2 0,-2-1 0,5-3 0,0 2 0,-2 8 0,3 5 0,-1-4 0,-6-9 0,-1-3 0,-2 3 0,6 8 0,-1 1 1561,6-3 0,0-2-1561,-7-6 0,-1 2 862,-7 5 1,-1-1-863,8-7 0,-19 0 0,-16 0 0,-63-39 0,40 27 0,-1-1 0,-3-6 0,-3-2 0,1 2 0,-6 1 0,3 1 0,11-2 0,3 2 0,-18-2 0,21 3 0,15 0 0,0 12 0,-16-11 0,12 15 0,-27 0 0,11-16 0,1 12 0,3-11 0,47 15 0,3 13 0,3 5 0,-6-7 0,1 1 0,4 6 0,-6 0 0,-14-3 0,-16-15 0,0 0 0,0 16 0,0-12 0,0 27 0,-31-11 0,5 7 0,-3 5 0,0-8 0,-2 1 0,1-2 0,-9 3 0,3-1 0,2 8 0,1-3 0,7-19 0,1-2 0,-14 10 0,14-3 0,-1-1 0,0-5 0,1 0 0,6 8 0,-1-1 0,-6-6 0,1-2 0,6 7 0,3-16 0</inkml:trace>
  <inkml:trace contextRef="#ctx0" brushRef="#br0" timeOffset="22401">6597 14923 24575,'36'-8'0,"-1"0"0,0 7 0,0-2 0,5-13 0,-1 1 0,-3 12 0,0 2 0,4-7 0,-1 0 0,-3 7 0,-2 2 0,-6-1 0,-1 0 0,-1-1 0,-1 2 0,10 15 0,-15-12 0,11 27 0,-27-27 0,12 27 0,-16-11 0,0-1 0,-16 13 0,-19-28 0,1 3 0,-3 1 0,8 1 0,0-2 0,-7-6 0,5 2 0,11 13 0,-11-16 0,27 0 0,-12 0 0,16 15 0,0-11 0,0 12 0,0-16 0,0 0 0,0 16 0,0-13 0,0 13 0,-39 0 0,14 3 0,4-2 0,-1 2 0,-4-1 0,5-1 0,13 3 0,-24-5 0,32-15 0,16 0 0,-12 0 0,26 0 0,11 0 0,-11 0 0,0 0 0,3 0 0,1 0 0,8 0 0,-6 0 0,-12 0 0,1 6 0,1 4 0,9 17 0,-8-2 0,-3 3 0,-11-4 0,-2-1 0,6 3 0,-3-1 0,-14 11 0,0-11 0,0 1 0,0 13 0,1-14 0,-2 1 0,-15 9 0,-5-9 0,-9-1 0,-1-5 0,-5-2 0,-3-1 0,-4-2 0,-4-3 0,0 0-208,-1 0 1,0 0-1,1-5 208,8-5 0,1-3 0,2 0 0,-10 1 0,5 0 0,12 0 0,3 0 0,-9 0 0,19 0 0</inkml:trace>
  <inkml:trace contextRef="#ctx0" brushRef="#br0" timeOffset="25411">8220 15064 24575,'-27'0'0,"-1"0"0,-6 5 0,2 5 0,12 6 0,0 4 0,-17 5 0,0 4 0,16 0 0,3 4 0,0 0-244,-3-3 1,-1 0 0,2 2 243,2 4 0,0 2 0,3 1 0,2 7 0,1 1 0,2-3 0,-1 5 0,2 0 0,3-4 0,0 3 0,3-7 0,2-11 0,2-1 90,-1 13 0,0-2-90,0-1 0,15-4 0,5-19 0,15-16 0,-10 1 0,1-2 0,12-5 0,3-4 0,-7 1 0,2-2 0,2-4-382,1-6 1,3-5 0,1-2 0,-3 1 381,-5 4 0,-3-1 0,1 0 0,0-3 0,1-2 0,2-2 0,0-2 0,-3 1 0,-3 4 0,-2 1 0,-3 3 0,0-3-212,3-4 0,2-3 0,0 0 0,-4 4 212,5-5 0,-3-1 0,-4-2 0,0-3 0,-2 0 0,-3 9 0,-2 1 0,-2-4 0,-4 0 0,-1-5 0,-3 0 0,1 3 0,-1-3 0,-1 1 0,0 0 0,1-7 0,-2-1 0,-1 3 0,-2-2 0,-4 6 0,-5 10 0,-2 5 0,-10-11 0,-1 21 1979,-11 30-1979,11 5 0,2 15 0,1 12 0,3-5 0,1 6 0,0 2 0,2-2-401,3-3 1,3-1-1,0 0 1,-1 4 400,1-7 0,-1 4 0,0 1 0,0 0 0,1-2 0,2-4 0,1 4 0,3-4 0,-1-1 0,1 1 0,-1 5 0,0 2 0,0-2 0,0-2 0,0 3 0,0-4 0,0 0 0,0-5 0,0-2 0,0-1 0,0 2 0,0-6 0,0-10 0,0 11 0,0-27 2546,0 12-2546,0-16 0,0 0 0,16-32 0,3-7 0,6 5 0,1-2 0,-7 0 0,1 1 0,8 5 0,5 0 0,-3 4 0,-7 3 0,-1 3 0,6-7 0,2 7 0,17 20 0,-15 3 0,3 3 0,0 0 0,-1 1 0,0-1 0,0 1 0,7-1 0,2-1 0,-5 4 0,-1 7 0,-8-1 0,-9-11 0,-4 43 0,-16-39 0,0 39 0,0-12 0,0-11 0,0 7 0,0 0 0,0-7 0,0 11 0,0-19 0,0-16 0,0-16 0,0 12 0,0-12 0</inkml:trace>
  <inkml:trace contextRef="#ctx0" brushRef="#br0" timeOffset="27308">11130 15275 24575,'8'-27'0,"0"-1"0,10 0 0,6-1 0,1 4 0,4 3 0,5 1 0,-4 2 0,7-2 0,2-1 0,0 2 0,-4 4 0,1 5 0,-2 3 0,2 0 0,10-9 0,2-1 0,-5 6 0,-7 8 0,-6 8 0,6 11 0,-1 20 0,-16-9 0,-3 3 0,-5 6 0,-2 1 0,1-1 0,-4 0 0,-10 1 0,-8-1 0,-9-3 0,-8 0 0,-3-2 0,-4-3 0,-2-2 0,-2 0 0,8-5 0,-1 1 0,0-1 0,2-3 0,-5-3 0,1-2 0,4-3 0,3 1 0,5-4 0,3-6 0,20 0 0,20 0 0,26 7 0,6 2 0,-27-9 0,1 3 0,6 10 0,4 5 0,-6-2 0,5 8 0,-17-1 0,-1 5 0,2 5 0,-3 1 0,4 9 0,-15-3 0,-10 2 0,-9-14 0,-7-1 0,-10 8 0,-9 0 0,7-12 0,-6 0 0,-2-2 0,1-1 0,-5 1 0,-1-2 0,0 0 0,10-5 0,0 0 0,0-2 0,3-2 0,-13 3 0,10-10 0,16-19 0,4 13 0,16-13 0</inkml:trace>
  <inkml:trace contextRef="#ctx0" brushRef="#br0" timeOffset="29407">12348 14852 24575,'0'35'0,"0"1"0,0-4 0,0 3 0,0-1 0,0 12 0,0 2 0,0-3 0,0 5 0,0 1 0,0-4 0,0-5 0,0-2 0,0 1 0,0-1 0,0 2 0,0 0 0,0-5 0,0 10 0,0-8 0,0 0 0,0 8 0,0-43 0,0 12 0,0-16 0,0 0 0,0 15 0,0-11 0,0 43 0,-15-20 0,-2 1 0,5 8 0,1 3 0,-7 5 0,0-2 0,9-12 0,3-5 0,6-5 0,0-24 0,0-32 0,0 1 0,0 10 0,0-1 0,0-13 0,0 6 0,0-1 0,-1 7 0,2-1 0,4-12 0,5-6 0,4 2 0,4-4 0,1 3 0,0 10 0,1 3 0,0-3 0,-2-1 0,0-3 0,0 2 0,-1 8 0,2 7 0,-3 3 0,0-20 0,15 39 0,-7-16 0,1 14 0,1 0 0,-7-14 0,12 1 0,-27 11 0,12-12 0</inkml:trace>
  <inkml:trace contextRef="#ctx0" brushRef="#br0" timeOffset="30731">12348 15752 24575,'35'15'0,"-9"1"0,-1 3 0,-2 21 0,9-5 0,-17-19 0,-11-1 0,12-11 0,-16 12 0,16 0 0,-12-12 0,17 17 0,5 5 0,-3-3 0,12 12 0,-19-3 0,0-28 0,-12 11 0,11-15 0</inkml:trace>
  <inkml:trace contextRef="#ctx0" brushRef="#br0" timeOffset="32215">13494 15434 24575,'0'43'0,"0"0"0,0 0 0,0-8 0,0-1 0,0 3 0,0 3 0,0 4 0,0 1 0,0-1 0,0-2 0,0 1 0,0-1 0,0-1 0,0 10 0,0-1 0,0-2 0,0-4 0,0-1 0,0 0 0,0 0 0,0-1 0,0-6 0,0 5 0,0-13 0,0-56 0,0-19 0,1 8 0,-2-6 0,-1 6 0,-1-6 0,-1-4 0,0 2 0,1 3 0,2-4 0,0 3 0,-1-3 0,-1 7 0,-2-3 0,0-1 0,2 0 0,4 1 0,4 3 0,4-1 0,2 2 0,0 0 0,0 3 0,2-12 0,0 4 0,4 0-166,1 7 1,4 0 0,1 2 0,0 7 165,11-1 0,3 9 0,6 9 0,0 4 0,-13-1 0,-1 2 0,5 4 0,-2 6 0,-5 11 0,-3 4 0,-4-1 0,0 5 0,2 14 0,2 9 0,-4-1 220,-4-5 0,-3-1 1,-3 1-221,4 6 0,-4 2 0,-14-6 0,-17-14 0,-12-4 0,-5-3 0,1-3 0,-9-1 0,-2-6 0,-3-1 0,10-4 0,-3-1 0,-1-1 0,2-1 0,4 0 0,-6-2 0,4 0 0,5 0 0,8 0 0,5 0 0,8 0 0</inkml:trace>
  <inkml:trace contextRef="#ctx0" brushRef="#br0" timeOffset="34623">13988 15716 24575,'25'0'0,"1"0"0,13 0 0,3 0 0,-2 0 0,-12 0 0,3 2 0,1-4 0,-5-13 0,6-8 0,3-5 0,-10 0 0,-1-3 0,-2 3 0,1-1 0,-5 0 0,-8-7 0,-2 1 0,8 3 0,-3 1 0,-11 4 0,-2 1 0,15-17 0,-16 24 0,-16 3 0,12 16 0,-27 0 0,11 0 0,1 0 0,-13 29 0,1 13 0,13-11 0,1 2 0,-6 4 0,-2 3 0,4-3 0,5-1 0,5-2 0,1 0 0,4-1 0,5-6 0,2 1 0,-4 15 0,6 0 0,16-13 0,1-1 0,-17 6 0,4-3 0,27-12 0,2-5 0,-12 5 0,11-5 0,-3-15 0,-28 0 0,11-15 0,8-15 0,1-3 0,-2 0 0,1-3 0,0-2 0,-1 0 0,3-4 0,-1-1 0,1-1 0,-1 0 0,-3 8 0,0-1 0,0 0 0,-1 1 0,-1 2 0,6-9 0,-2 2 0,-4 5 0,-8 8 0,1 5 0,12 2 0,0 11 0,-5 45 0,5-14 0,6 1 0,-2-2 0,-4 1 0,-1-1 0,13 4 0,-5-9 0,-15-15 0,-1-23 0,-13-2 0,0-3 0,14-5 0,0-1 0,-13 0 0,-2 14 0,-1 51 0,-8-6 0,-4 5 0,-3 11 0,-2 7 0,-2-2 0,1-7 0,0-1 0,-1 3 0,5-6 0,0 4 0,0 1 0,0-1 0,0-4 0,-5 2 0,0-3 0,2 1 0,-2 6 0,3 1 0,16-12 0,26-17 0,10-10 0,-4-2 0,3-2 0,-1 1 0,3 0 0,-2 0 0,7 1 0,-2-2 0,-7-7 0,-3 0 0,11 4 0,-2-11 0,-39 15 0</inkml:trace>
  <inkml:trace contextRef="#ctx0" brushRef="#br0" timeOffset="37322">16281 15205 24575,'-27'-28'0,"-1"1"0,2-1 0,1 5 0,-10 3 0,15 20 0,-3 7 0,-1 6 0,5 17 0,-1 7 0,-2-11 0,-3 0 0,2 4 0,4 2 0,1 3 0,0 2 0,2-2 0,-3 6 0,1-1 0,0 1 0,0 0 0,0 0 0,3-2 0,4 5 0,3-2 0,-1-6 0,2-1 0,5 0 0,4 0 0,4 2 0,4-3 0,9 5 0,4-20 0,5-7 0,-2-9 0,3-6 0,3 1 0,3-3 0,0-3 0,0-5 0,1-4 0,3-4 0,-8 3 0,4-2 0,1-2 0,1-2 0,0-2 0,-2-1-469,-2-2 1,-1-1 0,-1-3 0,1-1 0,-1 1 0,0 0 0,1 1 371,4-1 0,0 1 1,1 1-1,-1-1 1,-2 0-1,-2-2 97,-2 1 0,-2-2 0,-1 0 0,-2-1 0,-2 1 0,-3 1-298,2-5 1,-4 1 0,-3 0-1,-3 1 298,-2-8 0,-4 1 0,-2-1-132,-2-2 0,-2-1 1,-2 2 131,-2 9 0,-2 3 0,-4 3 0,-13 2 0,-5 3 0,1-1 0,-1 3 1638,1 13 0,-1 3-1532,2-1 0,1 2 1323,-10 7-1429,0 32 0,17-9 0,1 5 0,1 7-547,3-1 1,0 6 0,1 4 0,0 2 0,1 0 0,1-1 501,1-2 1,2-1 0,0 1-1,0 1 1,1 1 0,-1 0 44,0 1 0,-1 2 0,0 0 0,1 1 0,0 0 0,1-2 0,2-3-330,2 6 0,1-1 0,2-2 0,0-2 0,0 0 330,-1 0 0,0-1 0,0-1 0,0 1-158,0-3 0,0 2 0,0-1 0,0-1 0,0-4 158,0 0 0,0-3 0,0 1 0,0 11 0,0 2 0,0-13 0,0-15 3276,0-5-3088,0 1 1760,0-12-1948,0-20 1096,0-23-1096,-1-1 0,2-6 0,7 1 0,4-2 0,-1 2 0,-3 10 0,-1 1 0,2 1 0,7-9 0,2 0 0,-1 8 0,2-1 0,29 19 0,-25 16 0,10-2 0,1 4 0,-14 12 0,-1 3 0,7-6 0,-1 2 0,-6 26 0,-3 4 0,2-21 0,-1-1 0,-6 13 0,-2-1 0,7 2 0,-15-9 0,-2-1 0,1 14 0,0-12 0,0-3 0,0-4 0,0-4 0</inkml:trace>
  <inkml:trace contextRef="#ctx0" brushRef="#br0" timeOffset="40273">20920 15099 24575,'-35'-35'0,"-4"9"0,-5 1 0,10 4 0,-2 2 0,2 6 0,-2 1 0,2 2 0,1 1 0,3 3 0,4 5 0,1 2 0,-10-1 0,0 15 0,10-6 0,-1 2 0,-2 12 0,1 5 0,-9 6 0,1 2 0,14-7 0,3 1 0,0 10 0,5 2 0,8-2 0,10-1 0,9-8 0,8 1 0,5-3 0,-1-6 0,5-2 0,2-1 0,2-2 0,6 2 0,3-3 0,1-1 0,1-2-345,3-3 1,0-2 0,0-1 0,-2-1 344,-8-1 0,-1-1 0,-1-1 0,-2 1 0,8 2 0,-1 0 0,-5-6 0,-6-8 0,-3-1 0,19 4 0,-47-28 0,0 7 0,0 0 0,0-19 688,0 0 1,0-2-689,0 18 0,0-1 0,0-18 0,0 0 0,0 4 0,0-4 0,-16 63 0,12 3 0,-12 1 0,16 11 0,0 5 0,0-1 0,0 8 0,0-8 0,0 5 0,0 0 0,0 0 0,0 8 0,0-1 0,0 3-338,0-4 0,0 2 0,0 0 0,0-2 338,0 3 0,0-2 0,0-2 0,1-8 0,0-1 0,-3 1-6,-5 9 1,-5 2 0,0-9 5,2-14 0,-3-3 0,-10 6 0,-7 1 0,0-7 0,-5-10 0,-4-5-175,-2 0 0,-5 0 0,3-1 175,-4 5 0,-2-6 0,2-16 0,-3-8 0,6 1 0,11 6 0,4-3-547,-1-6 1,1-4 0,5 4 0,5 2 0,3 3 0</inkml:trace>
  <inkml:trace contextRef="#ctx0" brushRef="#br0" timeOffset="46354">21855 14993 24575,'0'20'0,"0"10"0,0 10 0,0-1 0,0-3 0,0-1 0,0 4-820,0 6 1,1 5 0,-1 0 0,-1-1-1,-2-6 1,-2 0 0,1-2 0,0 1 1007,3-2 0,1 1 0,-1-2 0,-1-2-188,-6 11 0,1-2 637,6-1 0,2-8-637,-1-17 0,-16-5 0,12-15 3276,-12 16-2500,16-12-300,0 43-476,-15-8 0,13-11 0,0-1 0,-14 8 0,16-19 0,0-32 0,0-19 0,0-4 0,0 8 0,0-5 0,0 1 0,-1-4 0,2-5 0,1 4 0,1-6 0,0-1 0,1-1 0,0 2-460,-1 4 0,1 1 1,-1 0-1,2 0 1,-1-2 459,1 1 0,1-2 0,0-2 0,1 2 0,-1 3 0,0 6 0,1-3 0,-1 6 0,0 0 0,1-9 0,-2 0 0,-1 9 0,-4 5 0,7-8 0,2 7 0,-5 24 0,11-12 0,32 16 0,-5-7 0,6-1 475,-6 6 1,2 1 0,0 0-476,-3-4 0,0-1 0,2 1 0,2 1 0,4-1 0,-1 1 0,-10 1 0,-7 1 0,-3 0 0,82-13 0,-110 15 0</inkml:trace>
  <inkml:trace contextRef="#ctx0" brushRef="#br0" timeOffset="47966">22031 15434 24575,'-19'0'0,"-13"16"0,13-12 0,-13 11 0,-3 1 0,-8-12 0,8 12 0,3-1 0,13-11 0,3 12 0,32-16 0,3-16 0,13 9 0,11 2 0,-4-2 0,-4-10 0,1-2 0,-1 9 0,6 2 0,-1-1 0,-7 1 0,10-12 0,4 5 0,-47 15 0</inkml:trace>
  <inkml:trace contextRef="#ctx0" brushRef="#br0" timeOffset="49810">22243 16281 24575,'8'-43'0,"0"-1"0,4 10 0,5-3 0,1-3 0,1-1 0,-2 2 0,0-2 0,1-2 0,1 0 0,0 1 0,1 3 0,1 1 0,1 3 0,1 0 0,0-1 0,2-5 0,-4 5 0,1-5 0,3-3 0,-1-2 0,1 0 0,-1 0 0,-1 3 0,-2 4 0,-2 4 0,2-5 0,-3 7 0,-1 0 0,3-4 0,2-1 0,3-5 0,2-2 0,-1 1 0,-5 4 0,-5 7 0,-4-6 0,-4 7 0,7 1 0,-15 78 0,0-4 0,5-12 0,1 4 0,-1 1-274,-4 4 0,-1 1 0,3 0 274,6-4 0,2 0 0,0 2 0,-2 1 0,0 4 0,0-3 0,0-5 0,2-2 0,1-3 0,7 18 0,-6-12 0,-13-33 0,0 27 0,0-27 0,15 12 0,-11-47 411,10 6 0,4-5-411,-6-3 0,1-8 0,1-4 0,0-1 0,-1 3 0,2-3 0,1 1 0,-1 0 0,2-1 0,0 2 0,1-3 0,1 1 0,-2 2 0,-2 5 0,-1 0 0,-3 4 0,-1 7 0,6-3 0,-8 54 0,0 17 0,1-5 0,1 8 0,-2-11 0,1 7 0,1 6 0,1 2 0,0 3 0,0-1 0,1-2 0,-1-3-547,1 3 1,1-3 0,0 0 0,0 0 0,1 1 0,-1 3 425,-2-7 0,-1 1 1,0 3-1,1 0 1,-1 0-1,1 0 0,0-1 1,1-2-1,0-3-102,4 8 1,2 0-1,0-3 1,0-1 0,-2-4-1,-2-4 223,-1 3 0,-3-6 0,2 0 0,35 62 0,-47-94 0</inkml:trace>
  <inkml:trace contextRef="#ctx0" brushRef="#br0" timeOffset="82795">582 5450 24575,'26'40'0,"0"0"0,0 0 0,0 0 0,0 0 0,-1-1 0,0 2 0,2 0 0,0 2 0,0 1 0,0 0 0,-1 0 0,-2-2 0,0 1 0,1 0 0,-1 0 0,-1 1 0,1 0 0,0 1 0,0 0-365,-1-1 1,1 1 0,0 2 0,0 0 0,-1-1 0,0 0 0,-1-3 0,-3-2 0,-1-4-456,4 11 1,-3-5 0,-2-2 0,-1 1 801,-1 2 0,-2 1 1,-1-2-1,-1-2 405,2 0 1,-2-2-1,-3-1-387,-5 10 0,-2 2 0,4-6 0,1 3 0,-2-1 0,-3-6 0,-1 0 0,-1 1 292,1-3 0,0 0 1,-1 2-1,2 1-292,2 5 0,2 2 0,0-1 0,-2 0 0,-2-4 0,0-1 0,-1-1 0,2 0 0,2 9 0,2 0 0,0-5 0,2 0 0,-1-4 0,-5-5 0,0-1 0,6-7 0,0-2 1638,-7 1 0,-2-3-1421,1-4 531,0 11-748,0-27 53,0 12-53,0-32 0,0-3 0,0-17 0,0 17 0,0-13 0,-16-3 0,12 12 0,-27-9 0,21 10 0,0-3 0,-13-7 0,-5-10-410,15 10 0,-2-7 1,1-6-1,-1-3 1,0-2-1,0 1 0,0 2 1,0 4 90,-2 0 0,0 4 1,0 1-1,0 0 0,0-3 1,0-5 20,3 6 0,0-3 0,0-4 0,0-1 0,0-2 0,0-1 0,0 1 0,0 1 1,0 1-1,0 3 0,1 3 152,-3-5 0,1 3 1,0 2-1,-1 1 0,2 0 1,-1-1-1,0-1 146,2 0 0,0-1 0,0-1 0,0 0 0,0-1 0,0 1 0,-1 0 0,0 1-282,0 1 0,-1-1 0,0 1 0,-1 0 0,1 1 0,-1 0 0,1 1 0,0 2 282,-2-4 0,-1 1 0,1 1 0,0 2 0,0-1 0,1 0-144,-3-8 0,1-1 0,1 1 0,0 3 0,0 4 144,-5-3 0,1 5 0,5 0 907,8 3 0,4 0 0,-4 6-907,-8 8 0,1 1 3276,11-26-2355,-12 47 2355,16 16-2696,0-12 1108,0 27-1688,0-11 0,0 15 0,0-11 0,0 3 0,0 6 0,0 4 0,0 6 0,0 5 0,0-1-431,0-6 0,0 0 0,0 2 431,0-1 0,0 2 0,0-1 0,0-1 0,1-1 0,0-2 0,-3-2 0,-5 9 0,-1-2 0,6 0 0,0-5 0,-14 0 0,16-4 0,0-19 0,0-48 1293,0-7-1293,0 13 0,0-3 0,0-3 0,0-2 0,0 2 0,-1-3 0,2 0 0,4-4 0,1-2 0,-1-1-268,-4 4 0,-1-3 1,0 1-1,3 0 268,6-5 0,2 0 0,0 2 0,-4 6 0,-1 1 0,1 3 0,2 4 0,1 3 0,6-5 0,0 31 0,16 18 0,10 11 0,-6-5 0,4 2 0,2 3 0,-1-2 0,-4-2 0,0-1 0,0 2 0,1 1 22,-4 0 1,2 3 0,0 1 0,-3-3 0,-4-3-23,9 5 0,-5-3 0,-5 4 0,-5-3 0,-4-9 0,-3-3 0</inkml:trace>
  <inkml:trace contextRef="#ctx0" brushRef="#br0" timeOffset="87361">2734 13741 24575,'45'0'0,"-1"0"0,1 0 0,-9 0 0,5 0 0,3 0 0,3 0 0,0 0 0,1 0 0,-2 0 0,-3 0 0,6 0 0,-2 0 0,-1 0 0,0 1 0,2-2 0,3 1-365,-6-1 1,3-1 0,3 0 0,0 0 0,1 0 0,-1 0 0,-2 0 0,-2 0 0,-4 1-292,6 0 1,-4 1-1,-2 0 1,0 0 0,0-3 541,2-2 1,0-2 0,-1 0 0,1 0 0,-1 2-63,0 3 1,0 1 0,0 2 0,0-1 0,0-2 175,1-3 0,0-2 0,0 0 0,2 0 0,4 1 0,-10 4 0,3 1 0,2 1 0,1 0 0,1 0 0,1 0 0,-2 1 0,-1-2 0,-2 1 0,2-2 0,-2-1 0,-1 1 0,0-1 0,0 1 0,1-1 0,2 2 0,-2 0 0,1 1 0,1-1 0,1 2 0,0-1 0,0 0 0,-1 0 0,-1 1 0,-2-1 0,3 0 0,-2 0 0,0 1 0,-1-1 0,-1 0 0,-1 0 0,1-1 26,2-1 0,0-1 0,-1 0 0,0 0 0,-2 0 0,-1 1-26,8 1 0,-1 2 0,-1-2 0,-3-2 0,9-6 0,-3-4 0,-13 4 0,-14 5 3009,1-12-3009,-43 8 0,-15 1 0,0-3 0,-6 0 0,1 2 0,-5-1 0,-3 0 0,1 0 511,1 0 0,2 0 0,-2 0 0,-3 0-511,6 3 0,-3 0 0,-2 1 0,0-1 0,2 0 0,3 0 239,-6-3 0,3 0 0,1 0 0,1 1-239,-2 2 0,-1 2 0,4 0 0,8-2 0,-8-9 0,47 15 0,21 7 0,9 1 0,-7-5 0,3-2 331,17 6 1,0 2-332,-18-1 0,0 0 0,7-6 0,4-2 0,-2 2 0,9 6 0,0-1 0,-6-5 0,2-3 0,-1 0 0,-6 1 0,-1 0 0,-1 0 0,11 0 0,-3 0 584,-5 0 0,-4 0-584,6 0 0,9 0 0,-60 0 0,-11 7 0,-5 2 0,-9 0 0,-5 1 0,4 1 0,-4 0 0,1 3 0,1 1 0,0 3 0,-2 0 0,1-2 0,-2 2 0,-2 0 0,2 0 0,2 0 0,1 1 0,1-1 0,-2 2-190,-4 1 0,-1 1 0,2 0 0,5-1 190,-5 8 0,5-3 0,3-8 0,10-1 0,22-1 0,-12-16 0</inkml:trace>
  <inkml:trace contextRef="#ctx0" brushRef="#br0" timeOffset="89514">2875 13917 24575,'0'-44'0,"0"-1"0,0 1 0,0 5 0,0-4 0,0-2 0,0-1 0,0-1 0,0 0 0,0 5 0,0 0 0,0 0 0,0-1 0,0 0 0,0-2 0,0-2-365,0 3 1,0-3 0,0-2 0,0-1 0,0 0 0,0 1 0,0 2 0,0 2 0,0 3-292,0-9 1,0 5-1,0 1 1,0 1 0,0-1 522,0-3 0,0-2 0,0 1 0,0 5 0,0 8 1166,0 3 1,0 7-1034,2-6 0,-4 13 1151,-13 50-1151,13-4 0,0 5 0,-11 5 0,-5 4 0,2 2-362,7 3 1,3 2 0,-3 0 361,-2-13 0,-2 1 0,0 0 0,-1 2 0,2 1 0,0 2 0,0 2 0,1-2 0,0-2 0,0-1 0,1-2 0,0-1 0,-1 1 0,-3 8 0,-2 1 0,0-2 0,4-4 1638,1 4 0,2-4-1408,0-3 1,2-5-231,7-11 0,-15-5 0,11-15 0,-12 0 0,8-23 0,3-17 0,2 1 0,1-2 0,0-6-344,-1 12 1,-1-7-1,-2-3 1,0-2 0,0 1-1,0 2 344,-1-1 0,0 1 0,0 0 0,0 0 0,0-2 0,1 3 0,-1-2 0,1 0 0,0 0 0,-1 0 0,0 1-21,-3-4 1,-1 0-1,0 0 1,0 2-1,3 1 21,1-2 0,3 1 0,0 1 0,-1 5 0,-1 3 0,0 3 0,2 3 0,0-6 0,8 11 0,28 26 0,-1 18 0,8 11 0,-8-8 0,6 4 0,4 3 0,0 1 0,0 0 0,-4 0-578,-2 2 1,-2 1 0,-1 1 0,1 0 0,4 1 577,-1-4 0,4 1 0,2 1 0,0 0 0,-1-1 0,-2-1 0,-4-1 0,5 8 0,-5 0 0,-1-4 0,2-3 761,6-2 1,0-4-1,-1-1-761,-4 0 0,-2 0 0,-5-2 50,-9-3 0,-3-1-50,13 2 0,-31-3 0,0-16 819,16 0 0,-12 0 0,12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50:59.5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13124 7638 24575,'38'0'0,"1"0"0,-1 0 0,1 4 0,-1 2 0,-1-1 0,8-4 0,0 2 0,-11 6 0,1 3 0,-2-1 0,5-1 0,-1-1 0,-1 0 0,-2 2 0,-6 6 0,-5-3 0,-3-10 0,11 27 0,-27-27 0,12 12 0,-16-16 0,0 0 0,0 16 0,0-12 0,0 27 0,0-11 0,0 13 0,0 8 0,0 3 0,0 4-519,0-1 1,0 4-1,0 0 519,0-11 0,0-1 0,0 2 0,0 0-607,0 5 1,0 2-1,0 1 1,0 0 606,0-7 0,0 1 0,0 1 0,0 0 0,0 2-496,0 1 1,0 3-1,1 0 1,-1 1-1,0-1 1,-1-2 495,-1-4 0,-1-2 0,0-1 0,0 1 0,0 1 0,1 0 0,1 0 0,1 0 0,0 2 0,0-1 0,0 1 0,-1-2 0,-1 0 0,-2 1 0,-1 0 0,-1-2 0,0 1 0,1-2 0,0 0 0,0 1 0,2-2 0,-1 1 0,1-1 0,-2 2-307,0 0 0,-1 2 0,-1 1 1,1-1-1,0-1 0,1-2 307,-1 7 0,2-3 0,-1 0 0,0 1-92,-1-4 0,-1 0 1,0 1-1,0 0 1,3-1 91,1 9 0,3 0 0,0-1 0,-1-2 216,-3-6 0,0-1 0,-1-1 0,2 0-216,2 10 0,2 0 0,-1-1 0,0-3 0,0 0 0,0-1 0,0-8 0,0-2 0,0 3 0,0-2 0,0 4 0,0-1 0,0-2 0,0 2 0,0-2 0,0 1 782,-1 8 0,1 1 0,1-3-782,7 3 0,0-4 0,-6 0 0,0 1 0,3-9 0,1 2 0,-2 0 0,-3 0 0,-2 0 0,1 1 377,5 10 0,1 3 0,-1-1-377,-3-3 0,-2 0 0,2 0 0,2-8 0,0 0 0,1 0 0,-2 1 0,-2 0 0,0-1 0,-2 2 0,0 0 25,-2 4 1,-1 1-1,0 0 1,-1 1-26,1 1 0,0 0 0,-1 0 0,-2 2-244,-1-4 0,-2 1 0,-1 1 0,0 0 1,1-2 243,1-4 0,2-2 0,-1 0 0,1 1 0,-2 0 0,0 4 0,-2 1 0,1 0 0,-1-1 0,1-4-283,-2 9 1,0-3 0,1 1 282,2-5 0,-1 1 0,1 1 0,2 0 0,1 3 0,1 1 0,1 0 0,-1-1 0,1-6 0,-1-2 0,1 1 0,2 0 0,0 7 0,2 1 0,1-2 0,0-6 499,-1-2 1,0-4-500,-2 8 0,4-4 1740,13 1-1740,-14-7 0,2 0 1266,13-12 0,-1-3-1266,-11 18 1606,12-5-1606,-16-27 0,0 12 0,0-16 0,-16 0 0,-19 0 0,-4 0 0,13 0 0,1 0 0,-10 0 0,-1 0 0,17 0 0,3 0 0,16 0 0,0 0 0,0 0 0</inkml:trace>
  <inkml:trace contextRef="#ctx0" brushRef="#br0" timeOffset="32085">6738 7973 24575,'16'19'0,"-12"-3"0,43-16 0,-39 0 0,18 0 0,3 0 0,-8 0 0,7 0 0,3 0 0,-11 0 0,15 0 0,-15 0 0,-5 0 0,-15 0 0,0 0 0,0 16 0,32 19 0,-20-8 0,-1 1 0,6 0 0,1-1 0,0-1 0,-4-1 0,-10 10 0,11-10 0,1 1 0,-12 13 0,3-5 0,2-1 0,6 6 0,-13-13 0,0-1 0,14 10 0,-16 1 0,0-1 0,0-16 0,0-3 0,0-16 0,-16 0 0,-6 0 0,-7 0 0,-3 4 0,-5 3 0,0-2 0,2-4 0,-1 0 0,2 1 0,-13 6 0,5-1 0,3-7 0,39 0 0,-15 0 0,-5 0 0,-15 16 0,9-14 0,1 0 0,-14 14 0,3-16 0,5 0 0,27 0 0,-12 0 0,16-16 0,0-4 0,0-15 0,0 0 0,0 0 0,0 10 0,0-1 0,0-1 0,0-1 0,0-15 0,0-1 0,0 14 0,0 2 0,0 0 0,0 5 0,0 7 0,0 16 0,0 0 0</inkml:trace>
  <inkml:trace contextRef="#ctx0" brushRef="#br0" timeOffset="44653">8114 8184 24575,'0'36'0,"0"-1"0,0-10 0,0 1 0,0 13 0,0-6 0,0 1 0,0-7 0,0 1 0,0 4 0,0 4 0,0-2 0,0-2 0,0-2 0,0 6 0,0-5 0,0-15 0,0-16 0,0 0 0,16 0 0,4 0 0,18 0 0,6 0 0,-13-1 0,1 2 0,10 6 0,2 1 0,-10-6 0,-2 0 0,-3 6 0,-3 0 0,13-8 0,-7 0 0,-16 0 0,19 16 0,4-13 0,-4 13 0,-19-16 0,0 0 0,-12 0 0,11-16 0,-15-3 0,0-16 0,0 15 0,-1-10 0,2-3 0,15-10 0,-14 12 0,-3-6 0,4 3 0,13-3 0,-1 0 0,-13-6 0,0 0 0,14-2 0,-1 3 0,-12 12 0,-2 2 0,8 0 0,-2 5 0,-7 7 0,0 16 0,0-16 0,-16 12 0,12-11 0,-22 12 0,-10 6 0,-8-4 0,-2 2-180,9 3 1,-1 2 0,-1-1 179,-1-3 0,-1-2 0,0 2 0,1 3 0,0 2 0,3-3 0,-3-3 0,1-2 0,-6 1 0,4 0 0,6 0 0,19 0 0,16 0 0</inkml:trace>
  <inkml:trace contextRef="#ctx0" brushRef="#br0" timeOffset="47108">8114 9366 24575,'26'0'0,"-1"0"0,18 0 0,0 0 0,-11 0 0,-1 0 0,13 0 0,-6 0 0,-18 0 0,11 0 0,-11 0 0,0 0 0,-5 0 0,1 0 0,-12 16 0,12-12 0,-32 12 0,12-1 0,-12-11 0,13 31 0,6 9 0,-3 3 0,0-15 0,0 4 0,0-3 0,0-4 0,0-3 0,0 0 0,0-1 0,0 9 0,0-1 0,0 10 0,0-8 0,0-3 0,0-13 0,0 13 0,0-28 0,0 11 0,-15-30 0,11-5 0,-28 0 0,13-11 0,-17 27 0,1-27 0,2 29 0,0 0 0,11-14 0,0 0 0,-5 14 0,3 1 0,9-15 0,15 16 0,0-16 0,0 12 0,0-11 0,0 15 0,0 0 0,0-16 0,-7-7 0,-2-5 0,7-15 0,0-4 0,-6 0 0,1 0 0,6 1 0,2 5 0,-1 6 0,0 4 0,0 27 0,0-12 0</inkml:trace>
  <inkml:trace contextRef="#ctx0" brushRef="#br0" timeOffset="51368">6456 9402 24575,'35'0'0,"1"0"0,-1 0 0,5 0 0,2 0 0,5 0 0,-3 0 0,-5 0 0,-20 0 0,-3 0 0,23 0 0,-29 0 0,19 0 0,-3 0 0,-22 0 0,11 0 0,-15 0 0,0 0 0,16 0 0,4 0 0,-1 15 0,13-11 0,-28 12 0,27-16 0,-27 0 0,-4 0 0,-4 0 0,-12 0 0,16 15 0,0-11 0,0 28 0,-15-13 0,12 12 0,2 5 0,-7 0 0,0 2 0,2-3 0,1 1 0,0-1 0,3 11 0,0-2 0,-6 1 0,1-3 0,6-13 0,2-3 0,-1 9 0,0 4 0,0-33 0,-16-6 0,12-6 0,-12-33 0,1 35 0,-12-11 0,-5-1 0,-5 12 0,-2 4 0,-11-9 0,2 2 0,18 6 0,5 2 0,-7-1 0,32-16 0,0 12 0,-15-11 0,11 15 0,-12 0 0,16 0 0,0-16 0,0 12 0,0-12 0,0 1 0,0-5 0,-16-15 0,8 9 0,-3 1 0,-7 5 0,0 1 0,-1-17 0,3 21 0,16-1 0,0 12 0,0-12 0,0 16 0,0 0 0,0-15 0,0 11 0,0-12 0,0-15 0,0 23 0,0-23 0,0 31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53:39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18362 10760 24575,'0'35'0,"0"-2"0,0 8 0,0-1 0,0-5 0,0 0 0,0 4 0,0 4 0,0 4 0,0 4 0,0-1 0,0-3-820,0-1 1,0-2 0,0 0 0,0 2 624,0-3 1,0 1 0,0 1 0,0 1-1,0-1 195,0 3 0,0 0 0,0 1 0,0-1 0,0-2 0,0 5 0,0-1 0,0-1 0,0 1 0,0-5 0,0 1 0,0 0 0,0-1 0,0-1 0,0 2 0,-1 0 0,1-2 0,1 0 0,3-4 0,0 0 0,1-1 0,-2 3 0,-1-2 0,-2 1 0,0 2 0,1-1 0,0-1 0,2 7 0,2-1 0,0 1 0,-2 2 0,-2-9 0,-1 3 0,0 1 0,-1-1 0,1-1 0,0-4 0,0 13 0,0-4 0,0 1 139,0-3 1,0 2-1,0-1 1,0-7-140,0-2 0,0-2 285,0-3 0,0 2 0,0-1-285,0 11 0,0 0 0,0 1 0,0-2 0,0-7 0,0-3 1087,0-9 1,0 1-1088,0 7 0,0 0 330,0 1 1,0-1-331,0 4 0,0-1 0,0-5 0,0-4 0,0-7 0,0-4 0,0-16 0,0 15 0,31-11 0,13 11 0,6 2 0,-18-10 0,0-1 0,4 0-524,8-1 1,5 0-1,2-1 1,-3 2 523,-6 1 0,-2 2 0,0 0 0,3-3-552,0-3 1,2-3-1,1-1 1,1 1-1,-1 2 552,2 3 0,-1 2 0,1 0 0,0 0 0,0-2 0,2-2 0,-1-3 0,1 0 0,0 0 0,0 1 0,-8 1 0,1 1 0,0 0 0,-1 1 0,1-2 0,-1 0 0,8-1 0,-1-1 0,1 0 0,-1-1 0,0 1 0,-1 0 0,-1 0 0,0 0 0,1 0 0,1 0 0,-2 0 0,3 0 0,0 0 0,0 0 0,-2 0 0,-1 0 0,-1 0 0,-2 0 0,-1 0 0,-1 0 0,2 0 0,5 0 0,1 0 0,0 0 0,-2 0 0,-5 0-190,1 0 1,-4 0 0,1 0 189,4 0 0,1 0 0,-4 0 0,-2 0 0,-1 0 0,1 0 0,4 0 0,-3 0 0,6 0 0,-2 0-112,4 1 1,0-2 111,-14-3 0,-1-1 0,-1-2 0,5-2 0,-1-1 0,-4-1 0,2-1 0,-1-1 0,10-4 0,2-1 354,-7 5 0,2 1 0,0 2-354,-4 2 0,0 2 0,-1 0 0,0 0 0,0 0 0,-2 3 1402,3 2 1,-4 2-1403,-6 0 0,-3-2 705,12-15-705,-17 12 293,-3-12-293,-47 1 778,23-5-778,-20 0 0,-7-3 0,8-3 0,-1-1 0,-7-4 0,-4-1 0,7 11 0,-3-2 0,-1 1 0,5 2 0,-3-2 0,2 1 0,-1-2 0,-2-1 0,5 8 0,-6 12 0,17-11 0,3 15 0,47 0 0,2 6 0,5 3 0,1-3 0,4 1 0,0 0-417,5 4 0,1 1 0,0 0 417,-12-3 0,1-1 0,0 1 0,-3 0 0,4 3 0,-4-1 0,-1 2 0,8 5 0,-5-1 0,-2 3 0,-19-5 0,-16-15 0,0 0 0,0 16 1251,0-12-1251,-16 27 0,-9-2 0,-9 1 0,2-6 0,-5 1 0,-2 2-543,11-3 0,-2 2 0,-1 2 0,0-1 0,-2-2 543,0-2 0,-2-2 0,-1 0 0,0 1 0,0 1 0,-3 3 0,-1 3 0,1 0 0,1-1 0,2-3 0,-5 3 0,3-2 0,-1-2 0,-2 1 0,0-2 0,10-4 0,11-3-820,4-16 1,16 0 0,0 0 0</inkml:trace>
  <inkml:trace contextRef="#ctx0" brushRef="#br0" timeOffset="1924">18257 10830 24575,'-36'16'0,"12"-1"0,-3 5 0,0 5 0,-2 5 0,-1 1-1093,-1 2 1,0 0 0,-1 3 1056,2 1 0,-1 3 0,0 1 0,2-4 214,-3 0 0,1-3 0,3 1-178,8 1 0,2 0 0,1-6 681,-14 5-681,31-19 0,-16-16 0,13-16 1749,-13-3-1749,16-17 0,-2 4 0,4-2 0,11-2 0,5-3-141,-6 3 1,0-3 0,3 1 140,7 1 0,3 1 0,-1 1 0,-6 2 0,0 1 0,1-1 0,7-7 0,3 0 0,-2 2 0,2-2 0,1 2 0,-3 3 0,3-1 0,-1 5 0,7 3 0,-1 1 0,-8-7 0,1 1 0,5 13 0,0 1 0,-12 2 0,-3-1 0,18-13 0,-5 27 878,-11-12-878,15 32 0,-7-8 0,3 3 0,5 19 0,0 7-187,-8-13 1,0 0 0,-1 2 186,-2 3 0,-1 1 0,-3 1 0,-2 3 0,-2 1 0,-2-2 0,4 5 0,-3-1 0,-5-1 0,-2-2 0,-1-8 0,0-1 0,-1 1 0,1-1 0,1-1 0,2-1 0,6 4 0,1-1 0,-1-4 0,2-1 279,12 6 1,4-3-280,-7-4 0,3 0 0,2-3 0,4 1 0,-5-2 0,11 3 0,4-3 0</inkml:trace>
  <inkml:trace contextRef="#ctx0" brushRef="#br0" timeOffset="3458">18292 13282 24575,'0'26'0,"0"-1"0,0 9 0,0 3 0,0 6 0,0 4 0,0-9 0,0 3 0,0 1 0,0-4 0,0 2 0,0 0 0,0-1 0,0 6 0,0-1 0,0 0-464,0-6 0,0 0 1,0 1-1,0-1 464,0 11 0,0 0 0,0-2 0,0-3 0,0-1 0,0 2 0,0-5 0,0 2 0,0 0 0,0-2 0,-1 3 0,1-2 0,1 1 0,1-5 0,2 2 0,1 0 0,0-2 0,1 7 0,1-2 0,-1 2 0,-1-6 0,0 1 0,0 1 0,0 0 0,1 10 0,-1-1 0,-1 1 0,-2-2 0,-3-1 0,0 1 0,1-4 0,0 1 0,0-1-100,0 2 1,0 0 0,0-1 99,0-8 0,0-2 0,0 3 0,0-1 0,0 3 0,0-1 0,0-2 0,0 13 0,0-2 0,0-9 0,0 2 0,0-4 0,0 1 0,0-5 0,0 6 0,0-8 0,16-62-820,-12 23 1,12-23 0,-16 31 0</inkml:trace>
  <inkml:trace contextRef="#ctx0" brushRef="#br0" timeOffset="5341">14888 14923 24575,'25'0'0,"1"0"0,4 0 0,5 0 0,1 0 0,0 0 0,2 0 0,1 0 0,1 0-820,4 0 1,1 0 0,2-1 0,0 2 631,-5-1 0,2 0 0,0 0 0,0 0 1,-3 0 187,1 0 0,-2 0 0,0 0 0,3 0 0,2 0 0,3 0 0,1 1 0,-1-1 0,-3-1 0,0-2 0,-3-1 0,0-1 0,1 1 0,-1 0 0,1 1 0,1-1 0,0 0 0,-1-1 0,-1-1 0,0-1 0,-1 0 0,0-1 0,-1 1 0,5-2 0,-1 0 0,-1 1 0,1-1-40,1 0 1,0-1-1,-1 1 1,-1 1 39,5 1 0,-1 1 0,-5 0 498,-4-2 1,-2 0-499,5-1 0,1 2 0,0 5 0,2 1 0,-11-4 0,0-1 0,3 1 0,9-1 0,2 0 0,0 2 0,-2 3 0,1 0 0,-4-1 0,6-6 0,-2 1 1044,5 6 1,-4 2-1045,-19-1 0,-1 0 644,6 0 0,5 0-644,4 0 0,4 0 0,-1 0 0,-11 0 0,-2 0 0,4 0-293,5 0 1,5 0-1,0 0 1,-3 0 292,0 0 0,-2 0 0,3 0 0,-1 0 0,4 0 0,0 0 0,-4 0 0,-2 0 0,-3 0 0,1 0 0,2 0 0,-1 0 0,-4 0 0,-9 0 0,-3 0 0,11 0 0,-15 0 0,-4-16 0,-16 12-820,31-27 1,-23 27 0,23-12 0</inkml:trace>
  <inkml:trace contextRef="#ctx0" brushRef="#br0" timeOffset="12215">18327 14746 24575,'37'-29'0,"-1"1"0,1-1 0,-7 4 0,0-2 0,2-2 0,1 1 0,1 0 0,-2 2 0,1 1 0,1 0 0,2-1 0,0-1 0,0-1-410,-1 0 0,2-1 1,1-2-1,0-1 1,0 0-1,0 1 0,-2 1 1,-2 2-138,1-1 1,-2 1 0,-2 1 0,1 0 0,0 1 0,1-2 389,1 2 1,1-2-1,2 0 1,-1 1-1,-1 0 1,-2 2 0,-4 2 315,11-9 1,-6 2 0,4 2-160,-6 7 0,3 1 0,2 0 0,0 0 0,-1-1 0,0-3 0,0 0 0,0-2 0,0 2 0,0 0 0,6-1 0,1 1 0,-1 0 0,-1-1 0,-1-2 0,-1-1 0,-1-1 0,-2 4 343,1 1 1,-3 2 0,-3-1-344,-5-3 0,-3-1 0,3 2 0,4 5 0,3 2 0,-2-3 0,-1-11 0,-1-4 0,0 6 0,5 8 0,-1 1 0,3-14 0,-6 3 0,-10 13 3276,-4 3-2774,-16 0 1193,15 12-1695,8-30 0,5-10 0,8 13 0,3-1-122,-14 5 1,2-4 0,0-1 0,-1 1 121,5-6 0,-1 1 0,0 3 0,-6 6 0,0 2 0,-2 2 0,8-4 0,-9 3 0,-17 9 0,8 15 0,-44 31 0,9-13 0,-5 3 0,-1 4 0,-5 5 0,-3 2 0,0-1 0,1-2 0,-2-1 0,0 0 0,-3 0-281,8-5 0,-3 1 0,-1-1 0,-1 1 0,2 0 0,1 0 281,-1 2 0,2 0 0,1 1 0,-3 1 0,-4 2 0,9-7 0,-4 1 0,-2 2 0,-2 1 0,0 0 0,-1 0 0,0 0 0,2 0 0,0-1 0,3-2 0,-5 5 0,3-2 0,1-1 0,0 1 0,0-1 0,-2 1 0,-2 2-328,5-4 0,-2 1 0,-2 1 1,-1 1-1,0-1 0,0 1 1,2-1-1,1-1 0,1-1 1,4-2 313,-9 7 1,4-1-1,2-3 1,0 0-1,-1 0 14,-1-1 0,-1-1 0,1 0 0,0 0 0,2 1-466,-4 5 0,3 2 1,0 0-1,-2-1 466,1-3 0,-2 1 0,0-1 0,0 0 0,1 0 0,3-1 0,1-1 0,0 1 0,1 0 0,0 0 0,1 0 0,-1 1 0,1 1 0,1-1 0,0-1-219,-3 3 1,1 0-1,0-1 1,0-1 218,2-1 0,-1 0 0,1-1 0,4 0 558,0 4 0,4-1 0,-2-1-558,-4-4 0,-1-1 0,7 0 1548,10 5 0,2-1-1548,-20 8 2447,31-19-2447,0-32 1419,0-3-1419,16-17 0,19 1 0,-3 11 0,8-4 0,5-2-469,-14 9 1,3-1 0,2-1 0,1-2 0,1 1 0,0-1 0,-1 0 240,3-1 0,0-1 1,0 0-1,1 0 1,0-1-1,0 1 1,1-1 227,-4 3 0,0 0 0,1-1 0,0 1 0,0 0 0,0-1 0,0 0 0,-1 0 0,1 0 0,0-1 0,0 0 0,-1 0 0,1 0 0,0 0 0,-1 0 0,1 0 0,-1 0 0,0 0 0,1 0 0,-1 0 0,0 0 0,0 0 0,0 0 0,-1 0 0,3-2 0,-1-1 0,1 1 0,-1 0 0,0-1 0,-1 0 0,1-1-289,-4 3 1,0-1 0,0-1 0,0 1-1,0-1 1,-2 1 0,-1 2 0,-2 2 288,5-3 0,-3 3 0,-2 1 0,0-1 0,0 0-268,1-4 1,-2-1-1,1 0 1,-1 1-1,1 2 268,5-2 0,1 2 0,0 1 0,0-2 0,-3 1 0,1 0 0,0-1 0,-1 0 0,-2 1 0,-2-1 0,-1 0 0,-1 1 0,3 0-104,2 2 1,4 0 0,0 1 0,-3 0 0,-6 0 103,-1-15 0,-1 4 1092,12 16 0,7 3 0,-15 0-614,-21-15 2165,23 27-2643,-31-12 2011,-31 32-2011,7 2 0,-5 7 0,-3 3 0,-1-1 0,2-5 0,-2 1 0,-2 0 0,1 1 0,-1 1-547,1 2 1,1 2 0,-1 1 0,-1 1 0,0-1 0,-2 0 539,1-3 1,-3-1-1,0 1 1,0 0 0,-1-1-1,2 1 1,0 1 6,-1 2 0,2 1 0,1-1 0,-2 1 0,-1 1 0,-3 2 0,6-7 0,-2 2 0,-1 0 0,-3 1 0,1 1 0,-2-1 0,1 0 0,1 0 0,1-1 0,2-2 0,0 0 0,1 0 0,0-2 0,2 0 0,-1 0 0,1 0 0,-1 1 0,-2 2 0,0 0 0,-1 2 0,-1 2 0,0-1 0,0 1 0,0-1 0,1-2 0,2-1 0,1-3 0,-9 5 0,2-5 0,1-1 0,1 0 0,1 3 0,0 2 0,1 2 0,1 1 0,0-1 0,1-2 0,2-3 0,-1-2 0,2 0 0,1-2 0,2 0 0,-4 5 0,4-2 0,1-1 0,-40 31 0,70-55 0,0 0 0,39-15 0,-14-3 0,7-8 0,5-6 0,3-4 0,2 0 0,1 0 0,-2 4-320,-2 5 0,0 2 1,1 0-1,1 1 1,1-1-1,0-1 0,1-2 1,1-2 319,-8 3 0,2-1 0,0-3 0,1-1 0,1 0 0,-1-1 0,1 0 0,0 0 0,-1 0 0,0 2 0,0 1 0,-2 1 0,2 1 0,-1 1 0,1 1 0,-2 0 0,1 1 0,-1 1 0,1-1 0,-1 0 0,0-1 0,-1-1 0,2 0 0,-1-2 0,0 1 0,0-1 0,-1 0 0,1 0 0,-1 0 0,0-1 0,0 1 0,-1 0-365,3-2 1,-1 0 0,0-1 0,0 1 0,-1 0 0,0 0 0,0 0 0,-1 1 0,0 0 344,0 0 0,0 1 0,0 0 0,-1 0 0,0 1 0,-1 0 1,0 1-1,-1 0-68,7-6 0,1 0 0,-1 0 0,-2 2 0,-4 2 0,-6 3 88,3-11 0,-5 8 0,4 15 0,-11 8 0,-30 6 3276,24 4-2504,-28 8 0,-15 7-772,3 5 0,-7 8 0,-3 4 0,-2 0 0,1-3 0,6-8 0,0-1 0,-1-1 0,-1 1 0,-1 1 0,-1 3-1,4-1 0,-1 2 0,0 1 0,-2 2 0,0 1 0,0-1 0,0 0 1,0-1-1,2-3 1,-6 4 0,0-3 0,1 0 0,0 0 0,0-1 0,2 0 0,0 1 0,0 3 0,1 1 0,1 0 0,0-1 0,-1 1 0,0-2-33,1-4 1,0 0-1,0-1 1,-1 0 0,0 0-1,1 0 1,0 0 32,0 2 0,1 0 0,1 0 0,-1 1 0,1-2 0,0 0 0,1-1 0,-5 2 0,1-1 0,0-1 0,1 0 0,-1 0-255,-1 1 0,0 0 1,-1 1-1,3-2 1,2-1 254,-5 5 0,4-1 0,0-2 0,-2-1 0,-1-2 0,0 1-203,-4 3 0,0 1 0,2 0 203,7-3 0,2 0 0,2 0 1092,3-1 0,2-1 0,0 0-697,-11 8 1,1-1 189,10-5 1,-1-1-586,-9 0 0,-2 1 0,3 1 0,1 0 0,-6 1 0,3-1 862,15 0 1,-1-3-863,-12-6 0,2 0 950,6 17-950,-2-18 0,1 1 132,5 17-132,5-15 0,15-4 0,0-32 0,-32 12 0,7-11 0,-4-1 0,-8 11 0,-5 6 0,-1-1-640,1-5 1,0-1-1,-3 1 640,5 4 0,-3 0 0,-1 2 0,0 0 0,3-1 0,1 0 0,2 0 0,0 0 0,-1 0 0,-6 0 0,-2 0 0,1 0 0,4 0 0,4 0 0,3 0 0,2 0 0,-2-1 0,-1 2 0,-12 7 0,-2 0 0,12-7 0,-2 2 0,2 5 0,-6 5 0,-1 1 0,4-2 0,1-4 0,2-1 0,-2 1-172,1 0 0,-3 1 0,1 0 1,2 1 171,2 0 0,2 1 0,-1-1 0,-1-3 0,0-2 0,-2 3 0,1 3 0,-3 2 0,1 1 0,6-2 0,-2 1 0,1-2 0,-5 1 0,-3 1 0,17-7 0,22-6 1847,-43 0-1847,20 8 0,-1 0 0,-16-6 0,-2 0 0,11 7 0,-1 4 0,1-4 0,-12-7 0,4 0 0,6 14 0,3 0 0,7-15 0,3 1 759,4 14-759,20-32 0,20-3 0,10 1 0,7 1 0,-6 5 0,4 1 0,5-2-547,-3 1 1,6-1 0,4-2 0,1 0 0,1 1 0,-3 1 400,-2 2 0,0 0 0,-1 1 0,1 0 0,0 0 0,0-1 146,1 0 0,2-2 0,-1 0 0,0 1 0,-3 1 0,-2 1 0,3 0 0,-2 0 0,-3 3 0,-7 2 0,-5 5 0,-3 0 0,1 0 0,1 0 0,13 1 0,8-2 0,-9-1 0,6-1 0,2-1 0,1 0 0,-2 2-482,1 1 1,-1 0 0,0 1-1,3-2 482,-6-2 0,2-2 0,2 0 0,-1 0 0,-1 0 0,-3 2 0,5 3 0,-3 1 0,-1 0 0,2-2 407,-2-3 0,3-2 0,-1-1 0,0 1 0,-4 2-407,10 3 0,-5 2 0,2-2 0,6-3 0,0-1 0,-10 2 0,-8 4 0,-20 0 0,-15 0 2198,-31 0-2198,7 0 0,-7 0 0,-3 0 0,-8 0 0,-5 0 0,-1 0 0,4 0 0,-4 0 0,2 0 0,-1 0 0,-4 0-229,10 0 0,-3 0 1,-1 0-1,-1 0 0,0 0 1,2 0-1,2 0 229,-5-1 0,4 1 0,0 0 0,-1 0 0,-3 1 0,6 0 0,-2 0 0,0 1 0,-2 0 0,0 1 0,1 0 0,0 0 0,0 1 0,0 1 0,0 0 0,1 0 0,0 0 0,0 1 0,2 0 0,-10 1 0,1 0 0,2 1 0,0 0 0,0 1-176,1 0 1,0 2 0,0 0 0,5 0-1,5-2 176,-3 0 0,6 1 0,-1 7 0,-1-2 0,-6-13 0,2 0 0,-3 13 0,17-14 0,1-2 3270,-6 1-3270,27 0 1054,-12 0-1054,32 0 0,-12 0 0,35 0 0,16 0 0,-9 0 0,6 0-509,-13 0 0,5 0 0,3 0 1,1 0-1,-3 0 509,5 0 0,-2 0 0,0 0 0,2 0 0,-3 0 0,2 0 0,1 0 0,-2 0 0,-1 0 0,2 0 0,-1 0 0,-2 0 0,-1 0-340,-4 1 1,-1-1-1,0 0 1,0-1 339,2-2 0,1-1 0,0-1 0,-2 2 0,2 1 0,-1 2 0,2-2 0,-4-4 0,2-3 0,0 0 0,-1 1 0,2 1 0,0 1 0,-2 0-41,-2-1 0,-1 1 1,-1-1 40,8-2 0,-4 2 0,-12 7 0,-3 0 0,9 0 2333,-35 0-2333,-51 0 0,18 1 0,-6-1 0,-3-1-229,5-1 1,-5-1-1,-1-1 1,-1 0-1,1 2 229,1 0 0,2 2 0,-1-1 0,-3 1 0,-5-1 0,8 0 0,-5-1 0,-2 0 0,-3 1 0,-1-1 0,-1 0 0,1 0 0,2 0 0,2 1 0,3 0 0,-8 0 0,3 1 0,2 0 0,0 1 0,-1-1 0,-3 0-346,7 0 0,-3 0 1,-2 0-1,-1 0 1,0 0-1,1 0 1,2 0-1,2 0 1,4 0 345,-8 0 0,4 0 0,2 0 0,2 0 0,1 0 0,-1 0 0,2-1 0,1 1 0,-1 1-157,-2 2 1,0 2 0,0-1 0,3 0 156,0-3 0,1 0 0,4 1 0,-9 6 0,7-1 0,5-7 2114,31 0-2114,0 0 3276,15 0-2978,-11 0 583,28 0-881,2 0 0,9 0 0,1 0 0,1 1 0,0-1 0,4-1-498,-5-1 1,3-1 0,2-1 0,0 0 0,-2 2 497,3 0 0,0 2 0,-2 0 0,0-2 0,-7-2 0,0 0 0,-1-1 0,-2 2-57,5 2 1,-3 2 0,-1-1 56,5 0 0,-2 0 0,-3 0 0,0 0 0,5 1 0,1-2 0,-8-3 0,1-1 0,0-2 0,-1 1 0,-1-1 0,1 1 0,4-1 0,1 1 0,-3-1 0,-1-1 0,-2 1 0,-1-2 0,-3 2 0,3 3 0,-15-12 0,-5 1 615,-15 11 1,0-12 0,0 16 0</inkml:trace>
  <inkml:trace contextRef="#ctx0" brushRef="#br0" timeOffset="50458">18221 14676 24575,'40'-12'0,"1"0"0,-1 0 0,0 1 0,-4 1 0,-2 2 0,0-2 0,9-6 0,0-2 0,-4 1 0,-4 0 0,-3 3 0,-5 4 0,1 0 0,7-7 0,0-1 0,0 1 0,1-1 0,-3 0 0,3 0 0,-3 3 0,-1 3 0,-1 0 0,10-15 0,0-1 0,-14 17 0,-3 1 0,15-18 0,-6 11 0,1 3 0,5 10 0,-4-12 0,12 1 0,-23-5 0,7 2 0,4 1 0,-11 7 0,-1 0 0,5-7 0,-3 3 0,3 10 0,3-27 0,-27 27 0,19-10 0,1-4 0,-16-1 0,23-1 0,-15-11 0,-12 11 0,17-4 0,5-3 0,-7 0 0,1-1 0,6 0 0,4-1 0,0 0-340,0 4 0,0 1 0,0-1 340,6-9 0,0-2 0,-2 4 0,5 1 0,-3 3 0,-1-6 0,-4 1 0,5-2 0,-1 0 0,0-1 0,1 1 0,-15 8 0,3-5 0,-3 1 0,1-1 0,-1-1 0,1-2 0,1-4 0,-1 4 0,-1-1 0,1 1 0,0 1 0,1-3 0,1 6 0,2 7 0,-1 1 510,0-20 0,1 8-510,5 31 0,-27-12 0,12 0 0,-16 12 0,15-11 0,5-1 0,4 7 0,3-2 0,-1-5 0,3-3 0,3-3 0,4-2 0,-2 4 0,-2 6 0,-2 0 0,6-12 0,-5 5 0,-15 21 0,-16 0 0,0 0 0,-16 0 0,-4 0 0,-11 6 0,-4 4 0,-1 5 0,-3 5 0,1 1 0,-4 2 0,1 4-431,9-3 0,1 2 0,0 2 0,-1-1 431,-1 0 0,0 0 0,-1 0 0,1 2 0,-2 4 0,-1 2 0,2 0 0,0-1 0,4-3 0,1 0 0,0 0 0,-1 2-395,3-2 1,-1 3 0,0 0 0,1-1 0,0-1 394,-1 2 0,1-1 0,0-1 0,-1 1 0,-2 3 0,-1 2 0,0-1 0,2-3-398,-1-3 0,0-2 1,0 1 397,1-2 0,0 2 0,-2 0 0,2-1 0,2-1 0,-1-1 0,1 0 0,-1 1-388,-4 6 0,-2 1 0,0 1 1,1 0 387,2-1 0,0 0 0,0 0 0,1 1 0,3-3 0,0 0 0,0 1 0,2 0 0,1-3 262,-4 9 0,3-2 0,0 0-262,-3 0 0,0-1 0,1-3 870,2 2 1,-1-5-871,0-10 0,-2-3 634,-8 7 0,1 1-634,6 1 0,3-3 1970,-9 0-1970,3 9 0,1-4 674,4-21-674,-6 15 0,-1 1 0,-1-4 0,15 15 0,-11-15 0,27 11 0,-27-27 0,27 12 0,-12-16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56:53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6491 16245 24575,'36'-15'0,"-17"11"0,-3-12 0,0 16 0,-12 0 0,27 0 0,-7 1 0,3-2 0,8-6 0,4-2 0,-2 7 0,2 2 0,-1-1 0,-1-4 0,0-2 0,-3 3 0,1 3 0,-4 2 0,17-1 0,-48 0 0,0 0 0,0 16 0,0 19 0,7-9 0,1 3 0,-6-2 0,0 1 0,12 10 0,3-2 0,3 5 0,-10-12 0,0 1 0,-1-3 0,-3-3 0,-6-1 0,0 9 0,0-32 0,0 16 0,0 19 0,0 4 0,0-6 0,0 1 0,0 5 0,2-6 0,-4 0 0,-13 7 0,13-14 0,0-1 0,-14-6 0,16-3 0,0-16 0,0 0 0,-16 0 0,-3 0 0,-16 0 0,3 0 0,-7 0 0,4 0 0,1 0 0,-1 0 0,-6 0 0,-4 0 0,6 0 0,9 0 0,5 0 0,-10 0 0,3 0 0,28 0 0,-27 0 0,27 0 0,-27 0 0,11 0 0,-4 7 0,-3 2 0,-12-6 0,4 13 0,19-16 0,16 0 0,0 0 0,0-16 0,0 13 0,0-13 0,0 0 0,0 12 0,16-27 0,-13 11 0,5-4 0,0-3 0,1 1 0,-2-2 0,-5-14 0,0-3 0,3 10 0,1-1 0,-2 1 0,-3-4 0,-2 0 0,1-4 0,0 4 0,0-4 0,0 16 0,0 1 0,0-21 0,0 11 0,0 5 0,0 27 0,0-12 0,0-31 0,0 20 0,0-13 0,0-2 0,0 2 0,0 5 0,0 19 0,0 16 0</inkml:trace>
  <inkml:trace contextRef="#ctx0" brushRef="#br0" timeOffset="1768">7250 16581 8191,'0'19'0,"27"-8"0,9-6 3276,11-5-2681,-2 1 1,9 0 0,-4-3-596,-9-6 0,0 0 0,-2 7 0,3 2 0,-5-5 1409,-8-12 0,-4 1-1409,11 11 1719,-21-12-1719,-15 16 3276,0 0 0,-15-15-3044,-5-5-232,-4 4 0,-3-3 0,0-10 0,-1-1 0,1 9 0,-1 1 0,1-3 0,3 3 0,5 4 0,3 16 0,16 0 0,16 0 0,3 0 0,13-1 0,3 2 0,-6 6 0,1 2 0,13 0 0,0 1 0,-14-1 0,-3 2 0,0 8 0,-1 1 0,18 2 0,-21 5 0,1-11 0,-23-16 0,0 15 0,0-11 0,0 28 0,-24-7 0,-7 1 0,9-6 0,-1 3 0,-2 4 0,-2 4 0,1-7 0,-2-12 0,5 0 0,12 13 0,2-3 0,-6-18 0,15 11 0</inkml:trace>
  <inkml:trace contextRef="#ctx0" brushRef="#br0" timeOffset="2943">8467 15928 24575,'0'49'0,"0"0"0,0-16 0,0 1 0,0 3 0,0 4 0,0-2 0,0 5 0,0-2 0,0 7 0,0 0 0,0-2 0,0-2 0,0-4 0,0-3 0,0-10 0,0-5 0,0-4 0,0-3 0,0 0 0,0-12 0,0 11 0,0-15 0,0 0 0</inkml:trace>
  <inkml:trace contextRef="#ctx0" brushRef="#br0" timeOffset="4425">8643 15681 24575,'0'35'0,"0"1"0,0-4 0,0 2 0,0 9 0,0-10 0,0 1 0,0-8 0,0-1 0,0 14 0,0-6 0,0 1 0,0 5 0,0-13 0,0-1 0,0 10 0,0 0 0,0 1 0,0-32 0,0 7 0,0-42 0,0 27 0,0-27 0,0 27 0,0-12 0,0 32 0,0 3 0,0 17 0,0-17 0,0 28 0,16 0 0,-14-15 0,-2 4 0,2 0-250,7 3 0,4 0 1,-4 1 249,-6 1 0,-4 2 0,3-2 0,8 2 0,2-1 0,-2-5 0,-8-6 0,0-3 0,13 19 0,-15-79 0,0 24 0,0-23 0</inkml:trace>
  <inkml:trace contextRef="#ctx0" brushRef="#br0" timeOffset="5542">8220 16281 24575,'29'0'0,"1"0"0,11 0 0,-4 0 0,-13 0 0,8 0 0,2 0 0,6 0 0,-6 0 0,-2 0 0,-8 0 0,23 0 0,-43 0 0,11 0 0,-15 0 0,0 0 0</inkml:trace>
  <inkml:trace contextRef="#ctx0" brushRef="#br0" timeOffset="6832">8361 16651 24575,'35'0'0,"-10"1"0,1-2 0,1-6 0,1-2 0,15 7 0,1 1 0,-14-8 0,-2 2 0,0 6 0,-5 2 0,-7-1 0,-16-16 0,0 12 0,0-11 0</inkml:trace>
  <inkml:trace contextRef="#ctx0" brushRef="#br0" timeOffset="8518">9331 16387 24575,'0'-26'0,"0"1"0,7-9 0,2-3 0,1-8 0,0 0 0,-1 6 0,1 3 0,-1 8 0,-2 5 0,-7 8 0,-16 15 0,-14 0 0,-6 0 0,5 0 0,-1 0 0,-2 0 0,-3 0 0,6 0 0,-8 0 0,-8 15 0,43 21 0,-12-3 0,0 4 0,13-1 0,2 3 0,-4-3 0,-1 2 0,2-3 0,3-3 0,2-3 0,-1 10 0,0-3 0,0-1 0,0-15 0,31-5 0,-7-15 0,7 1 0,4-2 0,-7-6 0,-1-1 0,1 7 0,-1-2 0,0-13 0,-3 0 0,-4 12 0,-5-27 0,-15 27 0,0-12 0,0-7 0,0 17 0,0-17 0,0-9 0,0 9 0,8-2 0,0-1 0,-4-10 0,12 17 0,-16 3 0</inkml:trace>
  <inkml:trace contextRef="#ctx0" brushRef="#br0" timeOffset="9962">9931 15787 24575,'-25'-18'0,"-1"1"0,-9-2 0,0 2 0,5 6 0,1 3 0,-7-2 0,5 4 0,11 6 0,5 0 0,-1 16 0,12 3 0,-11 12 0,-1 5 0,13-8 0,2 3 0,-4 1 0,-1 2 0,1 2 0,4-1 0,2 1 0,-1-2 0,0 14 0,0-1 0,-1-3 0,2-2 0,7-7 0,0-4 0,-4 9 0,12-3 0,-1 0 0,-11 4 0,12 2 0,-16-27 0,0-16 0,0 47 0,-16-20 0,7 8 0,-1-3 0,-10-12 0,4-5 0,16-15 0,-15 0 0,11 0 0,-12 0 0,0 0 0,-3 0 0,-7 0 0,1 0 0,1 0 0,-7 0 0,31 0 0,0 0 0</inkml:trace>
  <inkml:trace contextRef="#ctx0" brushRef="#br0" timeOffset="10826">9437 16210 24575,'35'0'0,"1"0"0,-8 0 0,-1 0 0,-1 0 0,-1 0 0,10 0 0,-16 0 0,-3 0 0</inkml:trace>
  <inkml:trace contextRef="#ctx0" brushRef="#br0" timeOffset="12360">10407 15822 24575,'0'33'0,"0"1"0,0 9 0,0 4 0,1-12 0,-1 2 0,-1 1 0,-2 2 0,-3 2 0,0-3 0,-4 9 0,0-6 0,0-13 0,0-3 0,3 5 0,-1-7 0,-8-18 0,12-6 0,-12-6 0,16-33 0,16 4 0,-14 8 0,0-1 0,5 1 0,2-1 0,5-13 0,3 0 0,1 11 0,3 1-149,1-4 1,2-3 0,1 3 148,-2 7 0,1 1 0,-1 1 0,14-13 0,-3 4 0,-14 14 0,-1 2 0,8 0 0,-7 3 0,-16 10 0,12-11 0,-16 15 0</inkml:trace>
  <inkml:trace contextRef="#ctx0" brushRef="#br0" timeOffset="13058">10654 15998 24575,'0'0'0</inkml:trace>
  <inkml:trace contextRef="#ctx0" brushRef="#br0" timeOffset="14575">10443 16104 24575,'27'28'0,"0"-1"0,7 9 0,-1-5 0,6-8 0,-12 3 0,-3-5 0,-4-17 0,-4 12-820,-16-32 1,0 12 0,0-11 0</inkml:trace>
  <inkml:trace contextRef="#ctx0" brushRef="#br0" timeOffset="16530">10936 16245 24575,'36'0'0,"-1"0"0,-2 0 0,-3 0 0,7 0 0,-14 0 0,-23 0 0,0 0 0,0-15 0,0 11 0,0-12 0,0 0 0,0 13 0,0-13 0,0 0 0,0 12 0,0-43 0,0 20 0,0-1 0,0-15 0,3 8 0,-6 8 0,-20 23 0,17-12 0,-17 32 0,23-12 0,-16 27 0,12-12 0,-27 17 0,21-11 0,0 1 0,-14 0 0,-3 3 0,9-2 0,0 4 0,-1-3 0,-9 2 0,1-1 0,8 6 0,3-4 0,0-11 0,16-4 0,0-16 0,0 23 0,0-17 0,0 17 0,16-7 0,4 4 0,15-1 0,0 13 0,-15-28 0,-5 11 0,-15-15 0,16 0 0,-12-15 0,12 11 0,-16-12 0,15 0 0,12 7 0,5-1 0,-2-12 0,1 1 0,8 9 0,0 2 0,-11-3 0,-5 3 0,-3 10 0,-4 0 0</inkml:trace>
  <inkml:trace contextRef="#ctx0" brushRef="#br0" timeOffset="19259">11448 15928 24575,'0'43'0,"0"0"0,0-8 0,0 0 0,0 1 0,0 0 0,0 1 0,0 0 0,0 1 0,0 1 0,0-3 0,0 10 0,0-3 0,0-10 0,0-4 0,0 7 0,0-21 0,0-30 0,0-5 0,0-15 0,0-8 0,0 5 0,-1 10 0,2-2 0,7 3 0,0-1 0,-7-13 0,2-5 0,10 7 0,6-3 0,-4 2 0,-11-10 0,-1 2 0,12 2 0,2 6 0,-2 8 0,-11 32 0,12 0 0,0 0 0,3 0 0,12-1 0,5 2 0,1 7 0,0 0 0,9-7 0,-1 2 0,-9 12 0,-2 1 0,-6-6 0,-5 0 0,-3 10 0,-5-5 0,-15-15 0,-15 16 0,-21 3 0,10-2 0,-2 2 0,1-1 0,-1-1 0,-6 2 0,1-3 0,-6 4 0,4 11 0,19-27 0,0 12 0,12-16 0,-11 0 0,15 0 0,0 0 0,-16 0 0,12 16 0,-27-13 0,27 13 0,-12 0 0,16-12 0,0 11 0,0-15 0,0 0 0,0 16 0,16 4 0,-2 6 0,3 8 0,3-4 0,9-6 0,1 1 0,-11 4 0,-2 4 0,1-5 0,7-9 0,-3-3 0,-2 20 0,15-17 0,-15-3 0,-4-16 0,-16 0 0</inkml:trace>
  <inkml:trace contextRef="#ctx0" brushRef="#br0" timeOffset="135515">21714 10619 24575,'0'43'0,"0"0"0,1 1 0,-2 2 0,-6-11 0,-2 2 0,1-3 0,6 4 0,-2-2 0,-8-1 0,1-3 0,11 11 0,0-21 0,0 1 0,0-23 0,0 0 0,23 0 0,15 0 0,-9 8 0,4 0 0,10-7 0,1 2 0,-7 12 0,0 1 0,7-13 0,-2-2 0,-14 7 0,-1 0 0,6-7 0,1-2 0,-7 0 0,1 2 0,6 6 0,2 1 0,0-6 0,-1 0 0,-7 7 0,-1-2 0,8-7 0,12 0 0,-23 0 0,9 0 0,0 0 0,-9 0 0,23 0 0,-28 0 0,1 0 0,13 0 0,4 0 0,-7 0 0,1 0 0,5 0 0,3 0 0,0 0 0,-3 0 0,-1 0 0,0 0 0,10 0 0,0 0 0,-1 0 0,-2 0 0,-5 0 0,-3 0 0,5 0 0,-8 0 0,-31 0 0,16-16 0,-12-3 0,11-9 0,1-3 0,-12-10 0,12-2 0,-16 11 0,0 13 0,0-1 0,0 4 0,0 16 0,0-15 0,0 11 0,0-12 0,0 0 0,0-3 0,0-5 0,0-3 0,0 0 0,0-1 0,0-6 0,0-3 0,0-6 0,0 0 0,0 13 0,0 1 0,0-6 0,0 4 0,0 11 0,0-11 0,0 11 0,0 1 0,-16-13 0,-3 13 0,-6 8 0,-1 2 0,-14-7 0,8 15 0,-2 2 0,7-1 0,-1 0 0,-4 0 0,-3 0 0,0 0 0,-11 0 0,-2 0-146,0 0 0,-3 0 1,5 0 145,5 0 0,1 0 0,-3 4 0,-4 2 0,0 0 0,5 0 0,0 1 0,1 0 0,2-1 0,0 1 0,-1-1 0,-5 1 0,-1-2 0,4-1 0,5-3 0,3-2 0,0 1 0,-2 0 0,4 0 0,-2 0 0,-2 0 0,-3 0 0,-4 0 0,0 0 0,3 0 0,3 0 0,3 0 0,-2 0 0,-14 0 0,0 0 0,12 0 0,19 0 0,3 0 0,16 0 0,0 0 0</inkml:trace>
  <inkml:trace contextRef="#ctx0" brushRef="#br0" timeOffset="137796">21167 12312 24575,'0'-26'0,"0"1"0,8-6 0,0-1 0,-7 4 0,2-1 0,12-10 0,1 4 0,-12 11 0,12-7 0,-16 47 0,0 19 0,0 4 0,1 5 0,-2 2 0,-7-8 0,0 1 0,6-3 0,1 2 0,0 2-157,-3 0 0,-2 2 0,0-3 157,-2 8 0,1 0 0,6-7 0,2 1 0,-5-4 0,-12-8 0,0 0 0,13 9 0,4 4 0,-3-8 0,-13-2 0,13 11 0,4-8 0,-2-31 0,0 12 0,0-16 0</inkml:trace>
  <inkml:trace contextRef="#ctx0" brushRef="#br0" timeOffset="138862">21343 12453 24575,'18'-25'0,"0"-1"0,0-1 0,-1-1 0,-7 1 0,0-1 0,6 1 0,-1 3 0,-11 5 0,12 3 0,-16 47 0,0 9 0,0-11 0,0 5 0,0 5 0,0-3 0,0 5 0,0 2 0,0 0 0,0-3-489,0 2 1,0-2-1,0 0 1,0 3 488,0 2 0,0 4 0,0 1 0,0-2 0,0-5 0,0 5 0,0-4 0,0-3 0,0-3 0,0-2 0,0-2 0,0 7 0,0-3 0,0-4 0,0-2 0,0 8 0,0-5 0,0-20-820,0-30 1,0 11 0,0-12 0</inkml:trace>
  <inkml:trace contextRef="#ctx0" brushRef="#br0" timeOffset="141149">21485 13388 24575,'19'-16'0,"-3"-3"0,-7-5 0,-3-3 0,-4-4 0,0-1 0,13-4 0,2-1 0,-8-3 0,1 2 0,7 10 0,2 1 0,1-6 0,3 0 0,3-2 0,1-1 0,-3-1 0,-1 0 0,-5 1 0,-1 1 0,1 1 0,-5 1 0,-9-6 0,28 4 0,-28 19 0,11 0 0,-15 13 0,0-13 0,0 16 0,-15 0 0,11-31 0,-10 12 0,-4-2 0,1-13 0,-1-2 0,-1 8 0,-1 1 0,1 0 0,2 3 0,2 4 0,-9 5 0,18-1 0,-17 12 0,23-12 0,0 16 0,-16 0 0,-3 0 0,-1 0 0,4 0 0,16 0 0,-15 16 0,11 4 0,-12 15 0,16 0 0,-16 1 0,12-17 0,-11 12 0,15-27 0,-16 12 0,-3-16 0,-17 0 0,1 0 0,15 0 0,5 0 0,15 0 0,0 16 0,0-12 0,0 11 0,0-15 0,0 0 0</inkml:trace>
  <inkml:trace contextRef="#ctx0" brushRef="#br0" timeOffset="142986">22031 12488 24575,'0'45'0,"0"0"0,0-1 0,0-1 0,0-7 0,0-2 0,0-6 0,0-1 0,0-1 0,0-1 0,0 1 0,0-1 0,0 14 0,0-6 0,0 1 0,0-6 0,0-1 0,0 0 0,0 1 0,0-3 0,0 1 0,-1 4 0,2-2 0,15 14 0,-12 1 0,12-12 0,-1-27 0,-11 12 0,12-32 0,-2-9 0,2-8 0,1 1 0,2-1 0,5-3 0,0 3 0,6-6 0,3-3 0,0 2 0,-4 6 0,0 4 0,-1 4 0,1-4-224,-3 0 0,3-5 0,0 0 0,-3 0 1,-3 5 223,7-10 0,-5 2 0,-6 5 0,-1-2 0,-4 1 0,-2-10 0,-4 2 0,1 13 0,-2-1 0,-5-18 0,-4-2 0,-5 10 0,-2-2 0,-1-3 0,-2-3 0,-1 1 0,1 10 0,-1 2 0,-2 2 0,-1 1 0,-3 2 0,3 5 0,-3-6 0,-12 31 1119,11 0-1119,-4 0 0,-3 0 0,0 0 0,-1 0 0,1 0 0,-1 0 0,-7-2 0,4 4 0,7 14 0,-23-12 0,43 11 0,-27 1 0,27 19 0,-19-8 0,-1 1 0,20-1 0,0 1 0,-20 11 0,1-4 0,19-9 0,-5 4 0,2-5 0,7-21 0,0 43 0,-15-8 0,12 1 0,2 6 0,-4-1 0,-2 3 0,3-4 0,3 0 0,2-1 0,-1-3 0,0 2 0,0-11 0,0-11 0,0-4 0</inkml:trace>
  <inkml:trace contextRef="#ctx0" brushRef="#br0" timeOffset="144598">22896 12118 24575,'0'29'0,"0"1"0,0 2 0,0 3 0,0 2 0,0 7 0,0 2 0,0 1 0,0-8 0,0 2 0,0 0 0,0-2-415,-1 10 1,0-2 0,3-1 414,1-10 0,2-1 0,2-1 0,3 1 0,2 0 0,2-3 202,4 6 1,3-1-203,-5-7 0,2 0 0,-1-4 103,1-6 1,-1-1-104,-7 7 0,0-5 0,5-17 0,1-4 631,-12-19-631,17 2 0,5-2 0,-7-12 0,1-4 0,2 10 0,2 1 0,1-2 0,-1-3 0,1-2 0,-4 1 0,-1-6 0,-1 2 0,8-1 0,-7 3 0,-16-7 0,5 13 0,-2 1 0,-7-11 0,0 11 0,0-1 0,0-13 0,0 7 0,0-2 0,1 6 0,-2 1 0,-5-8 0,-4-1 0,-6 1 0,-3 0 0,1-6 0,-3 3 0,-13 9 0,1 1 0,10-15 0,-24 28 0,43 15 0,-28 0 0,13 0 0,-16 0 0,15 0 0,-11 0 0,27 0 0,-28 0 0,13 0 0,-17 0 0,1 0 0,1 24 0,2 7 0,4-2 0,6 2 0,-2 8 0,7-3 0,14-6 0,2-1 0,-7 6 0,1 0 0,6-7 0,2-5 0,-1-3 0,0-5 0</inkml:trace>
  <inkml:trace contextRef="#ctx0" brushRef="#br0" timeOffset="146749">22455 13917 24575,'-20'0'0,"-11"0"0,11 0 0,0 0 0,-11 31 0,12 8 0,3 9 0,6-13 0,0 3 0,1 2 0,-1 0 0,-3 1 0,-1 1 0,0 0 0,4-1-243,3-3 0,2-1 0,1 1 0,0-2 243,-2 10 0,0-1 0,2-3 0,4 5 0,0 0-89,0-1 1,0 2 0,0-4 88,0-3 0,0-4 0,0 0 0,0-7 0,0-15 0,16-30 0,-12-5 479,17 3 1,5-1-480,-7-7 0,1-1 0,6 2 0,5 0 0,-2 1 0,9-6 0,-1-1 0,-8 3 0,0-2 0,-1 3 0,0 6 0,-1 1 0,6-13 0,1-3 0,-8 12 0,1 0 0,-2-1 0,6-12 0,-1-3 0,-4 8 0,1-1 0,-6 1 139,-10 3 0,-2-1-139,7-8 0,-1 0 0,-4 10 0,-2-1 0,-2-4 0,-1-5 0,0 4 0,3 2 0,-2-1 0,-6-17 0,-2 0 0,1 21 0,0 2 0,1-9 0,-2-1 0,-6-1 0,-2 3 0,6-5 0,-13 8 0,0 31 0,12 0 0,-11 0 0,-1 31 0,-1-6 0,-1 5 0,2 2 0,0 5 0,1 0-292,-4 4 0,1 1 0,2 0 292,5 0 0,3-1 0,-1 2-441,-2 4 0,-1 2 0,4 0 441,5-2 0,3 1 0,-1 0 0,-2-10 0,-2 0 0,0 1 0,2-1 0,2 10 0,2-1 0,-1-1-110,0-4 0,0-1 0,0-3 110,0 8 0,0-1 0,0-11 0,0 0 0,0-1 0,0 5 0,0-1 0,0 8 0,0-4 0,0-2 802,0 8-802,0-27 1358,16-16-1358,11-17 0,5-9 184,-2-6 1,1-3-185,-6 8 0,2 0 0,-1-2 0,-2-2 0,-2-2 0,-1 3 0,-1 4 0,-1 1 0,6-13 0,1 1 0,9-2 0,-15 15 0,-5 5 0</inkml:trace>
  <inkml:trace contextRef="#ctx0" brushRef="#br0" timeOffset="152446">23390 14817 24575,'-8'-28'0,"0"1"0,-1-8 0,-2 3 0,-8 9 0,3-3 0,0 5 0,-3 17 0,-17-12 0,12 21 0,-3 6 0,0-4 0,0 5 0,-2 18 0,3 7 0,-1-2 0,3 4-312,9-1 0,4 4 0,1 0 312,3-5 0,1-1 0,0 1 0,0 3 0,0 2 0,2-3 0,3 7 0,2-2 0,-1-2 0,0-5 0,0 0 0,0-14 0,20-35 0,7-15 0,-6 0 0,1-3 0,5 5 0,4-1 0,-2-5 0,-10-4 0,-1-5 0,-2 0 0,1 6 0,12-2 0,-3 2 312,-12-4 0,-3-4 0,-1 8-312,6-1 0,-16 15 0,0 36 0,0 23 0,0-6 0,0 5 0,0 4 0,0 2 0,-1 1 0,2 0 0,7-7 0,0-2 0,-9 1 0,6-7 0,26-10 0,-27-5 0,12-15 0,15-31 0,-12 5 0,1-3 0,2 1 0,3-2 0,-1-2-416,0-7 1,0-2 0,-2-1 415,-2 1 0,-2-1 0,-1 0 0,1 1 0,-1 0 0,-1-2-183,-5 5 0,-2-2 0,-1 1 1,-1 3 182,4-15 0,-2 4 0,-3 11 0,0 0 0,-2 6 0,-4-6 0,0 21 0,0 15 1198,-16 0-1198,12 0 779,-12 31-779,1 8 0,5-5 0,0 3 0,0-2 0,0 0 0,1 1 0,3-1 0,5 0 0,2 1 0,-2-1 0,2 0 0,6-6 0,1-3 0,-4 9 0,28-3 0,-28-28 0,11 11 0,-15-15 0,0 16 0,0 19 0,8-9 0,0 3 0,-5 7 0,-3 4 0,1 2 0,4 3 0,1 2 0,-1-2 0,-4-5 0,-1-2 0,-1-1 0,-7 12 0,0-7 0,4-11 0,-27-27 0,27 12 0,-43-1 0,23-11 0,-11 12 0,19-16 0,32-31 0,-1 12 0,5-2 0,8-11 0,4-7 0,2 1-544,-7 10 0,1 1 1,0 0-1,1-3 544,-3-1 0,1-1 0,0-2 0,-1 0 0,1 0 0,1-1 0,1 0 0,0-1 0,-2 1 0,-3 0 0,-1-3 0,-4 1 0,0 0 0,-1 0-30,0 1 0,-1 0 1,0 2-1,-3 3 30,5-7 0,-6 5 0,-11 7 0,0 1 0,13-10 0,-30 15 0,11 5 2161,-12 30-2161,0 5 133,12-1-133,-11 13 0,15-28 0,0 27 0,0-11 0,0 25 0,0 8 0,-1-13 0,2 2 0,3-3 0,1 3 0,1-1 0,0-6 0,0-1 0,2-2 0,10 7 0,-1-3 0,-7 0 0,0-2 0,7-7 0,-3-3 0,-10 12 0,12-1 0,-16 0 0,-14-5 0,-3-1 0,-7 12 0,-8-3 0,-3-1 0,16-16 0,-1-3 0,-6 0 0,1-1 0,6 15 0,-13-29 0,28 13 0,-11-32 0,30 13 0,5-29 0,15 13 0,-10-5 0,1-3 0,1-4 0,1-1 0,-5 8 0,1 0 0,0-1 0,-1-1 0,1 0 0,-1 0 0,12-10 0,1 1 0,-1 0 0,0 0 0,1-2 0,-1 3 0,-7 15 0,-1-1 0,-1-12 0,-1 1 0,10 8 0,0-12 0,-15 3 0,-4 28 0,-16-11 0,0-17 0,-16 24 0,12-39 0,-27 44 0,-5-13 0,-3 16 0,4 0 0,3 31 0,29-6 0,3 5 0,-9 8 0,-3 5 0,1-2 0,1 0 0,1 0 0,2-3 0,1 2 0,-1-4 0,-2-8 0,2-2 0,6 9 0,2 1 0,0-5 0,-2 1 0,-6 3 0,-1-2 0,4 14 0,-5-20 0,2-3 0,7-4 0,0 11 0,0-27 0,16 12 0,3-16 0,5 0 0,3 0 0,6 0 0,5 0 0,2 0 0,6 1 0,2 0 0,-6-3 0,7-5 0,-2-2 0,-8 6 0,4 0 0,-3-2 0,-9-3 0,4-28 0,-24 13 0,-2-5 0,8-17 0,-3-4 0,-11 10 0,-2-2 0,3 5 0,2-2 0,0 2 0,2-1 0,0 4 0,-7 4 0,2 3 0,12-10 0,-15 21 0,0 15 0,0-16 0,-15 12 0,11-27 0,-28 27 0,28-12 0,-11 16 0,15 0 0,-16 0 0,12 16 0,-26 14 0,-3 7 0,27-7 0,1 2 0,-15 0 0,-5 3 0,7 0 0,12 1 0,6 1 0,2 0 0,2 1 0,2-1 0,0 0 0,-4 7 0,3-2 0,17 1 0,4-8 0,-7-15 0,1 15 0,11-15 0,-27-5 0,12-15 0,-16 16 0,1 8 0,-2 3 0,-7 1 0,0 3 0,7 12 0,-2 0 0,-10-6 0,-5-3 0,1-6 0,-2-1 0,1-1 0,-3-2 0,-4-5 0,-1-2 0,-9 18 0,0 0 0,-8-15 0,5-4 0,-5-1 0,8-11 0,0 12 0,15-16 0,4 0 0,39-7 0,17-2 0,1 1 0,4-3 0,-11 0 0,3-3 0,0 0 0,-2 2 0,6-2 0,-1 1 0,-3 0 0,5-4 0,2-1 0,-4 3 0,4-1 0,2 0 0,1 0 0,-33 12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05:52.9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5133 9190 24575,'0'43'0,"0"0"0,0 0 0,0 4 0,0-2 0,0 7 0,0 2 0,0-5-1093,0 0 1,0-3 0,0 4 955,0-5 0,0 3 0,0 3 0,0-1 0,0-1 137,0-3 0,0-1 0,0 0 0,0-1 0,0 2 0,0 0 0,-1 0 0,1 0 0,0 1 0,1-1 0,2 1 0,0 1 0,1-1 0,-1-1 0,0-3 0,-2-1 0,-2-1 0,1-3 0,4-2 409,6 1 0,2-3 0,-3-3-409,-6-4 0,-2 1 323,6 17 1,2 0-324,6 0 0,-13-15 0,0-1 0,14 2 2088,-16-27-2088,0 12 0,0-16 0,16 0 0,19 0 0,-9 0 0,3 0 0,12 0 0,4 0 0,-11 0 0,2 0 0,0 0-369,5 0 1,0 0 0,2 0 368,5 1 0,2-1 0,1-1 0,-11-4 0,1-2 0,1 0 0,0 0 0,-1 1 0,4 4 0,-1 1 0,0 0 0,3-3-470,-4-2 1,2-4 0,2-1 0,0 0 0,-1 1-1,-3 4 470,8 2 0,-3 4 0,0 1 0,1-4 0,-8-3 0,-1-3 0,2 0 0,0 1 0,3 1 0,-4 2 0,3 2 0,1 0 0,1 1 0,-1 0 0,-1 0 0,-4-1 0,11-2 0,-5 0 0,0 0 0,3 0 0,-3 2 0,2 0 0,2 0 0,0 0 0,-2 1 0,-3 1-63,2 0 0,-3 1 0,0 0 1,1 1 62,-4-1 0,1 0 0,1 0 0,-1 0 0,0 0 0,3 0 0,0 0 0,-1 0 0,2 0-257,-6 0 1,2 0 0,0 0 0,-1 0 0,-2 0 256,9 0 0,-2 1 0,1-2 0,-5-2 0,2-2 0,-1 0 0,0 2 0,-3 1 0,-2 2 0,1-1 0,1 0 0,7-2 0,2-2 0,-1 0 0,-2 2 0,2 2 0,-3 2 0,-1-1 236,-2 0 1,-1 0 0,-2 0-237,6 0 0,-4 0 1337,-13 0 1,-1 0-1338,6 0 0,1 0 142,-7 0 1,1 0-143,7 0 0,0 0 796,-7 0 1,-1 0-797,6 0 0,1 0 95,-7 0 0,0 0-95,1 1 0,-1-2 0,0-6 0,-3-1 0,12 4 0,-17-12 0,-3 16 0,-16 0 0,23 0 0,15 0 0,9 0 0,-13 0 0,-2 0 0,-8 0 0,23 0 0,-43 0 0,11 0 0,-15-16 0,0-3 0,0-6 0,0-1 0,0-13 0,0 5 0,0 1 0,0-6 0,-7 0 0,-1-4 0,6 9 0,1-1 0,0-2 0,-4-9 0,0-1 0,-1-5 0,2 6 0,1-4 0,0-2 0,0 1 0,0 3-320,2 1 0,1 3 1,-1 0-1,0 0 320,-3-2 0,-1-2 0,1 2 0,1 6 0,2-5 0,2 8 0,-1 1 0,0 1 0,-31 0 0,19 10 0,0-1 0,-12-1 0,-3-1 0,5-5 0,1-4 0,3 4 0,1-3 0,-1 3 0,-6-7 0,1 1 0,6 5 0,0-2 0,0 4 639,-1 4 1,1 1-640,0-9 0,-2-2 0,-13 0 0,-2 3 0,12 10 0,1-1 0,-14-9 0,3 8 0,12 23 0,-11-12 0,-4 0 0,-4 13 0,13-6 0,1 2 0,-11 7 0,12 0 0,-3 0 0,1 0 0,-2 0 0,-13 0 0,-5 0 0,8 0 0,-3 1 0,-1-2-524,-3-4 0,0-1 0,-2 1 524,4 4 0,-2 0 0,1 1 0,1-2 0,-3-3 0,2-1 0,-3 2 0,0 2 0,-4 2 0,0 1 0,0 0-499,3-1 0,1 0 1,-2 0-1,-7 0 499,17 0 0,-3-1 0,-4 1 0,-2 0 0,-1-1 0,-1 1 0,1 0 0,0 0 0,3 1 0,2 0-469,-6 0 1,3 1 0,1 1 0,1 0 0,-1-1 0,-2 1 0,-2-2 376,6 0 0,-3 0 1,-1-1-1,-2 0 1,0 0-1,0 0 1,2 0-1,1 0 1,2 1-1,4 0 92,-14 2 0,4 0 0,3 1 0,1 0 0,-1-2-38,3-1 0,1-1 0,0 0 0,1-1 0,0 1 38,0 0 0,0 0 0,0 0 0,2 0 0,3 0 0,-9 0 0,4 0 0,0 0 0,-4 0 0,1 0 0,5 0 521,13 0 0,2 0-521,-8 0 0,1 0 800,6 0 0,-1 0-800,-6 0 0,-5 0 0,2 0 0,-3 0 0,0 0 0,4 0 0,-2 0 0,2 0 1638,0 0 0,2 0-775,-8 0 0,-3 0-863,1 0 0,-4 0 0,3 0 0,2 0 0,0 0 102,4 0 0,-2 0 0,7 0-102,-1 0 0,15 0 0,-11 16 0,27-13 0,-12 13 0,1 0 0,-21 3 0,17-1 0,-1 0 0,-15 1 0,19-3 0,16-16 0,0 16 0,0-12 0,0 11 0,0-15 0</inkml:trace>
  <inkml:trace contextRef="#ctx0" brushRef="#br0" timeOffset="5387">8820 8326 24575,'0'43'0,"0"0"0,0 1 0,0 2 0,0-12 0,0 2 0,0 0-1080,0 3 0,0 1 0,0 2 1080,0 1 0,0 3 0,0 0 0,0 0 0,0-4 0,0 0 0,0 1 0,0 0 0,0 7 0,0 2 0,0-1 0,0-4 0,0-3 0,0-4 0,0 1-111,-1 9 1,0 1-1,3-3 111,2-9 0,3-2 0,-3 1 0,-2 7 0,-2 2 0,2 2 0,5-2 0,2 4 0,0-2 0,-2-4 0,-5-8 0,-2-3 0,2 3 0,1 5 0,2 3 0,-1 0 0,-1-4 190,-2 5 0,-2-2-190,1-5 0,-1 3 0,2-2 0,7 7 0,0 0 0,-6-7 0,-2 1 0,2-4 0,6-7 0,0-1 0,-7 13 0,-2-2 1555,1-1-1555,7-13 0,1-1 1117,-4 10-1117,12-15 520,-16-4-520,23-16 0,15 15 0,-8-12 0,2-2 0,-5 7 0,1 0 0,13-7 0,1-2 0,-14 1 0,2 0 0,16 0 0,6 0 0,-1 0 0,-11 0 0,-2 0 0,2 0-282,-2 0 0,2 0 0,0 0 0,-1 0 282,6 0 0,0 0 0,2 0 0,-4 0 0,2 0 0,1 0 0,0 0 0,0 0 0,0 0 0,1 0 0,0 0-382,-4 0 1,2 0 0,0 0 0,-1 0 0,-1 0 381,3 0 0,-1 0 0,-1 0 0,-3 0 0,2 0 0,-3 1 0,3-2-269,-3-2 0,3-2 0,-1 1 0,-3 0 269,-1 3 0,-3 0 0,2-1-161,9-2 0,1-2 1,-1 1 160,-7-1 0,-3 0 0,-1 2 463,3 2 0,-2 0-463,7-6 0,1 0 0,-2 8 0,2 0 0,0-4 0,4-2 0,-3 1 0,-11 3 0,-1 1 0,2 0 0,15-3 0,2-2 0,-5 0 0,-9-2 0,-2 0 0,-3 7 0,1 1 0,1-2 0,12-8 0,2-2 0,0 2 0,-4 7 0,0 3 0,1-1 373,3-3 1,2-2 0,-2 1-374,-9-1 0,0 0 0,-3 2 0,8 3 0,0-2 0,0-6 0,2-4 0,-1 4 0,3 7 0,0 0 0,-11-8 0,2-2 0,-1 2 0,10 8 0,-4 0 486,-15-5 1,1-1-487,7 2 0,5 0 0,-3 2 0,-1 3 0,1-2-64,3-6 0,5-4 1,-2 4 63,-9 6 0,-1 3 0,1-1 0,3-3 0,1-2 0,-1 0 0,-4 1 0,-1 0 0,0-1 0,6 1 0,0-1 0,-1-2 0,-8-3 0,-2-2 0,2 2 0,10 3 0,2 4 0,-5-4 0,-7-8 0,-3 1 0,11 13 0,-6 0 746,-14-14-746,11 16 213,-27 0-213,12-16 804,-16 12-804,0-11 0,0 15 0,16 0 0,3 0 0,17 0 0,-17 0 0,-3 0 0,-32-16 0,12-3 0,-27-17 0,21 5 0,0-4 0,-7-2 0,-1-1 0,7 1 0,2 0 0,0-7 0,3 5 0,6 16 0,-6-11 0,-4-3 0,-10-4 0,11 3 0,-1-2 0,-10 5 0,1-1 0,7-7 0,2 0 0,-4 6 0,1-1 0,4-5 0,2 0 0,-2 8 0,2 0 0,5-1 0,0 1 0,-5 0 0,-1 0 0,-1-1 0,2 1 0,6 0 0,-2-1 0,-13 1 0,1 0 0,13 7 0,0 1 0,-13 2 0,-2-1 0,7-4 0,1 1 0,-11-12 0,3 12 0,3-1 0,10-5 0,-12 15 0,16-11 0,0 27 0,0-12 0,0 16 0,0-15 0,-15 11 0,11-12 0,-12 16 0,16-16 0,-16-3 0,7-12 0,-1-5 0,-7 7 0,-2-1 0,1-13 0,1 0 0,7 14 0,1 3 0,-7-9 0,0 19 0,12 16 0,-11 0 0,15 0 0,-16 0 0,12-15 0,-12 11 0,16-12 0,-15 16 0,-5 0 0,-15 0 0,-1 0 0,11 0 0,0 0 0,-15 0 0,8 0 0,-2 0 0,7 0 0,-1 0 0,-14 0 0,-2 0 0,-5 1 0,0-2 0,13-3 0,0-3 0,0 2 0,-13 4 0,0-1-288,5-8 0,-2-2 0,3 2 288,-6 7 0,0 2 0,11-2 0,-2-2 0,0 0 0,5 3 0,-5 1 0,1 2 0,-3-1 0,-3 0 0,3 0 0,3 0 0,0 0 0,-3 0 0,-2 0 0,0 0 0,7 0 0,2 0 0,-1 0-104,-13 0 0,0 0 104,16 0 0,-1 0 0,-1 0 0,0 0 0,0 0 0,0 0 0,-2-1 0,1 0 0,-1 3 0,-3 2 0,0 2 0,-2-1-369,-3-3 1,-1-2 0,0 2 368,3 3 0,0 1 0,0-1 0,-6-4 0,-1-2 0,0 1 0,2-1 0,1 0 0,3 3 0,10 2 0,2 2 0,-4 0 0,-10-2 0,-6 1 0,0 0 0,6 0 0,8 1 0,4 1 0,-4 0 0,1-1 0,-4 0 0,-2 1 0,1-1 0,5 0 0,-2 1 0,4-1 0,-1 1 0,1-1 0,0 0 0,0 1 0,-2 3 0,1 2 0,-1-2 0,-4-3 0,-1-1 0,1 0 0,6 0 0,0 1 0,0 0 0,-11 4 0,-1 1 0,6-4 0,11-5 0,1-2 0,-18 7 0,-4 0 0,7-7 0,-2-2 89,11 0 1,-2 1 0,0 1-90,-4 3 0,0 3 0,1-3 0,4-2 0,0-2 0,2 2 99,-3 6 1,0 0-100,-10-8 0,4 0 1133,1 16-1133,13-14 0,0 0 0,-7 13 0,17-15 576,3 0-576,-15 0 0,7 0 0,-2 0 0,1 0 0,6 0 0,-13 0 0,28 0 0,-11 16 0,15-12 0,0 12 0,0-16 0,0 0 0,-16 15 0,-4 5 0,-15-1 0,0-3 0,15-16 0,5 16 0,15-12 0,0 11 0,0-15 0</inkml:trace>
  <inkml:trace contextRef="#ctx0" brushRef="#br0" timeOffset="11936">12841 8255 24575,'0'43'0,"0"0"0,0 0 0,0-2 0,0 1 0,0 0 0,0-2 0,0-1 0,0-3 0,0 3-660,0-2 1,0 3 0,0 0 0,0-1 659,0 10 0,0 0 0,0 2 0,0-9 0,0 3 0,-1 1 0,1 0 0,1-3 0,3 0 0,0-2 0,1 0 0,-2 2-336,-2 0 1,-1 1 0,0 2 0,0-2 0,3-1 335,4 2 0,2-1 0,0-2 0,-3-1 0,-4 5 0,-2-3 0,2 2-3,5-6 0,2 2 1,0 0-1,-2-2 3,-5 4 0,-2-2 0,2-1-101,3-6 0,1 0 0,-2 0 101,-3 5 0,-2 1 0,1-2 0,8 8 0,0-1 0,-6 0 0,0 0 565,6-9 1,0-2-566,-8-7 0,0-3 1945,0 11-1945,0 1 1166,0-17-1166,0-3 385,0 0-385,15-12 0,-11 27 0,12-27 0,-16 12 0,0-16 0,16 0 0,-13 0 0,29 15 0,3-11 0,-5 4 0,3 0 0,9-7 0,4-2 0,-4 1 0,2 0 0,-1 0-233,-5 0 0,0 0 0,0 0 233,7 0 0,2 0 0,-2 0 0,-3 0 0,-1 0 0,-2 0 0,7 0 0,2 0 0,-5 1 0,3-1 0,-2-1 0,-7-4 0,-2-1 0,3 1 0,10 3 0,3 2 0,-1-2 0,-7-3 0,-2-1 0,2 2 0,5 3 0,1 2 0,-1-1 0,-5-5 0,-2-1 0,1 1 0,-1 3 0,1 2 0,0-2 0,3-2 0,1-2 0,0 0 0,-7 2 0,-1 0 0,2 0 0,0 1 0,3 1 0,0 2 0,1-1 0,-2 0 0,0-3 0,-1 0 0,0-1 0,-2 2-221,6 2 1,-3 2 0,1-1 220,-4 0 0,0 0 0,0 0 0,-3 0 0,-1 1 0,4-2 0,5-2 0,5-1 0,0-1 0,-3 1 0,1 3 0,-3 0 0,2-1-339,-1-1 1,3-1 0,-1 0 0,-3 0 338,2-2 0,-2 0 0,0 2 0,1 2 0,2 2 0,4-2 0,-12-1 0,4-2 0,3-1 0,0 0 0,-2 0 0,-4 1 0,4-1 0,-3 1 0,0 1 0,2-1 0,3 1 0,5 0 0,-1 1 0,-2-1 0,-8 0 0,7-5 0,-4 2 180,-7 6 0,1 1 1,-4 1-181,-2-1 0,-1 0 0,17 0 0,0 0 0,-18 0 0,-3 0 632,9 0-632,-3 0 1442,-29 0-1442,44 0 98,-39 0-98,39 0 0,-43 0 0,28 0 0,-13 0 0,1-16 0,11 12 0,-27-27 0,12-4 0,-15 9 0,-2-3 0,1-13 0,0-2 0,1-1 0,-2-1 0,-7 1 0,0 0 0,7 9 0,-2 2 0,-5 6 0,1 5 0,7 3 0,0 4 0,0-7 0,0 17 0,0-17 0,0 7 0,0 12 0,0-27 0,0 7 0,0-3 0,-4-9 0,-2-6 0,0-2-622,1 5 1,1-1-1,-1-2 1,-1-2 621,0 1 0,-1-3 0,0-1 0,-1 1 0,1 1 0,-2-2 0,1 1 0,-1 0 0,0 1-381,0-1 1,1 1-1,0-1 1,-3 3 380,0 3 0,-3 2 0,1 0 0,0-1 0,3-3 0,1-1 0,0 0 0,-2 2 0,-6-5 0,-1 2 0,2 1 0,8 1 0,3 0 0,-1 8 0,-10-1 0,16 19 0,0 1 2275,0-21-2275,1 10 0,-2-2 866,-6 0 1,-2 1-867,2-9 0,-5 5 0,-31 8 0,25-2 0,-2 2 0,-8 20 0,-2 3 0,3-8 0,-1 0 0,-14 7 0,-3 2 0,8-1 0,0 0 0,1 0 0,1 0 0,9 0 0,2 0 0,-2 0 0,1 0 0,-15 0 0,8 0 0,-2 0 0,6 0 0,1 0 0,-8 0 0,-1 0 0,1 0 0,0 0 0,-1 0 0,1 0 0,1 0 0,-2 0 0,-12 0 0,2 0 0,15 0 0,1 0 0,-18 0 0,6 0-3277,18 0 0,-23 0 3047,27 0 230,-3 0 0,-4 0 0,0 0 0,-1 0 0,-14-1 0,-3 2 0,1 6 0,-2 2-223,7-8 1,-2-1-1,0 2 223,-1 7 0,1 3 0,-2-1 0,-3-4 0,-1-1 0,-1 0 0,11-1 0,0 0 0,0-1 0,-1 2 819,-1 1 0,1 2 0,-2-1 0,-2-1-631,1-2 0,-2-1 1,-2-1-1,1 0 0,2 2-188,-2 3 0,2 1 0,0 0 0,-3 0-264,2-2 1,-3 0 0,0 0 0,2 0 0,4 1 263,0 3 0,4 1 0,-2 0-193,-9 0 1,-2-1 0,4 1 192,-1 6 0,0-1 0,9-9 0,-1-2 0,-1 0 0,4 0 0,1-1 0,-2 0 0,-9 1 0,-2-1 0,1-1 0,8-2 0,0-1 0,1 0 0,-4 4 0,0 1 0,1-1 0,5-4 0,1-2 0,1 1 393,-4 0 1,0 0-394,-7 0 0,2 0 1046,5-1 1,3 2-1047,7 7 0,-1 0 753,-9-6 1,0 0-754,8 6 0,1-1 370,-11-7 1,-1 0-371,4 8 0,2 0 0,6-6 0,1 0 0,-7 6 0,1 0 0,-6-8 0,13 0 0,1 0 0,-10 0 0,15 0 0,5 0 0,15 0 0,0 0 0,0 0 0</inkml:trace>
  <inkml:trace contextRef="#ctx0" brushRef="#br0" timeOffset="18350">20162 6385 24575,'-26'0'0,"1"0"0,-9 0 0,-3 0 0,3 0 0,-2 0 0,0 0 0,-11 0 0,0 0 0,12 0 0,0 0 0,3 0 0,4 0 0,1 0 0,2 0 0,-1 0 0,-17 0 0,22 0 0,-3 16 0,24-12 0,0 27 0,1 1 0,-1 7 0,-1 4 0,-1-6 0,-1 4 0,-1 2 0,0 0 0,2 1 0,0 0 0,2 0 0,0 0 0,-1 3 0,0 3 0,-2-6 0,-1 5 0,0 1 0,-1 2 0,0 0 0,1-2 0,0-2 0,1-5-656,2 2 1,0-3-1,1-3 1,-1 1 0,0 2 641,-1 1 0,-1 3 0,0 1 1,0-2-1,0-2 0,2-5 14,0 6 0,1-5 0,1-2-40,-1 11 0,0-2 40,0-8 0,0-2 0,0 1 0,0-3 0,0-6 0,0-5 0,0-3 0,0-5 3276,15-15-3208,-11 0 28,28 0-96,-28 0 0,35 0 0,-33 0 0,17 0 0</inkml:trace>
  <inkml:trace contextRef="#ctx0" brushRef="#br0" timeOffset="19578">19844 7391 24575,'26'0'0,"-1"0"0,9 0 0,3 0 0,-1 0 0,2 0 0,6 0 0,-2 0 0,-14 0 0,-1 0 0,7 0 0,-1 0 0,6 0 0,-14 0 0,1 0 0,8-8 0,-1 0 0,10 4 0,-10-4 0,0 0 0,-6 8 0,-3 0 0,0 0 0,7 0 0</inkml:trace>
  <inkml:trace contextRef="#ctx0" brushRef="#br0" timeOffset="20491">20409 7073 24575,'0'35'0,"0"5"0,0 3 0,0-5 0,0 2 0,0-1 0,0 3 0,0-1-292,0-5 0,0-1 1,0 0 291,0 0 0,0 1 0,0-2 0,0 12 0,0-1 143,0-1 1,0-2-144,0-13 0,0-3 36,0 9 1,0-19-1,0-16 1</inkml:trace>
  <inkml:trace contextRef="#ctx0" brushRef="#br0" timeOffset="21759">21520 7038 24575,'16'-39'0,"0"0"0,1 0 0,-1 0 0,0 1 0,1-1 0,1-4 0,-1-1 0,0 2 0,1 1 0,0 3 0,2 1 0,0 3 0,0 1 0,-2 0-372,2-5 0,-1 0 0,-3 0 372,-3-3 0,-2-1 0,1 4 0,5 0 0,-3 5 365,-10-2-365,11 35 92,-11 21 1,-8 9-93,-3-3 0,-1 4 0,6 14 0,2 7 0,-2 0-674,-4-12 1,-3 0 0,0 1 0,2 3 673,1 1 0,2 3 0,1 1 0,0 0 0,-1-1 0,0-1 0,0 0 0,0 0 0,0 0 0,0-2 0,1-3 0,-1 0 0,1-1 0,0-1 0,1-1 40,1 3 0,1-1 1,0-3-1,1-2-40,-1 12 0,0-6 0,0-14 0,0-5 0,0-7 0</inkml:trace>
  <inkml:trace contextRef="#ctx0" brushRef="#br0" timeOffset="22791">22172 7567 24575,'0'35'0,"0"-10"0,0 1 0,0 1 0,0 1 0,0 7 0,0 1 0,0-1 0,0 0 0,0 5 0,0-1 0,0-10 0,0-1 0,0 3 0,0-4 0,0-7 0,0 11 0,0-27 0,0-4 0,0-4 0,0-11 0,0 15 0,0 0 0</inkml:trace>
  <inkml:trace contextRef="#ctx0" brushRef="#br0" timeOffset="23778">22631 6932 24575,'35'0'0,"1"0"0,7 0 0,-16 0 0,-1 0 0,5 0 0,16 0 0,-43 0 0,12 0 0,-16 0 0</inkml:trace>
  <inkml:trace contextRef="#ctx0" brushRef="#br0" timeOffset="25341">23143 6809 24575,'0'-26'0,"0"1"0,0-16 0,0-5 0,-1 11 0,0-2 0,3 0 0,1 1 0,3 1 0,0-4 0,1-8 0,2-4 0,0-1 0,2 6 0,1 8 0,1 3 0,1-2 0,-1-4 0,1-4 0,-1 1 0,-2 6 0,-1 0 0,-1 5 0,1-4 0,-4 15 0,-6 24 0,0 12 0,-14 28 0,-3 10 0,13-8 0,0 6-547,-5-12 1,-4 7 0,-2 4 0,-1 2 0,1-2 0,4-3 434,4-2 1,1-2-1,2 0 1,0 1-1,-2 2 112,-1-3 0,0 3 0,-1 1 0,-1 1 0,2-1 0,0-2 0,1-2-194,1 1 1,1-1 0,1-2-1,1-2 1,0-1 193,1 7 0,2-2 0,-1-3 0,0 7 0,0-6 0,0-5 0,0-19 0</inkml:trace>
  <inkml:trace contextRef="#ctx0" brushRef="#br0" timeOffset="26528">23531 7285 24575,'0'33'0,"0"0"0,0-4 0,0 1 0,0 12 0,0 3 0,0-2 0,0 0 0,0-7 0,0 2 0,-3-1 0,-2 3 0,-3 1 0,-6 3 0,-4 1 0,-1-1 0,0-4 0,-1-2 0,0 0-181,2-1 0,1 1 1,-3-4 180,-1-4 0,-2-2 0,5-3 134,-6 18-134,7-9 0,-1-1 0,-14 2 0,29-16-820,-13-19 1,16-3 0,0-13 0</inkml:trace>
  <inkml:trace contextRef="#ctx0" brushRef="#br0" timeOffset="27432">23707 6703 24575,'20'0'0,"20"0"0,6 0 0,-14 0 0,1 0 0,3 0 0,4 0 0,-3 0 0,0 0 0,-3 0 0,-1 1 0,0-2 0,11-7 0,-1 0 0,-12 6 0,0 0 0,4-6 0,-3 1 0,-1 7 0,-27 0 0,12 0 0</inkml:trace>
  <inkml:trace contextRef="#ctx0" brushRef="#br0" timeOffset="28416">24148 6421 24575,'0'43'0,"0"0"0,0 0 0,0 0 0,0-3 0,0-1 0,0 0 0,0 0 0,0 1 0,0 1 0,0-1 0,0-2 0,0 1 0,0-1 0,0-2 0,0 9 0,0-4 0,0-4 0,0-3 0,0 5 0,0-7 0,0-32 0,0 0 0,0 0 0</inkml:trace>
  <inkml:trace contextRef="#ctx0" brushRef="#br0" timeOffset="29566">24642 6897 24575,'0'-39'0,"0"1"0,0-1 0,-1 1 0,1 1 0,1-1 0,2-3 0,2 1 0,3-1 0,1 0 0,3-1 0,2 0 0,-1 3 0,1-2 0,0 1 0,0 3 0,-1 2 0,0 3 0,0 1 0,6-15 0,-7 9 0,-12 22 0,0 30 0,0 21 0,0-5 0,0 8 0,0 1 0,0 7 0,0 2 0,0 0 0,0-3 0,0 0 0,0 2 0,0 4-469,0-9 1,0 4 0,0 3 0,0 0 0,0 0 0,0-2 0,0-3 410,0 1 0,0-3 0,0-2 1,0 0-1,0 1 58,0 2 0,0-1 0,0 1 0,0-2 0,0-3-179,0 9 1,0-4-1,0-3 179,0 7 0,0-2 0,0-5 0,0 2 0,0-5 0,0-7 0,0-3 0,0 19 0,0-47 0</inkml:trace>
  <inkml:trace contextRef="#ctx0" brushRef="#br0" timeOffset="31609">24607 8467 24575,'35'0'0,"-10"0"0,1 0 0,13 0 0,-6 0 0,6 0 0,-5 0 0,15 0 0,-11 0 0,-2 0 0,-4 0 0,-28 0 0,11 0 0,-15-16 0,0-4 0,-1-10 0,2-6 0,6 0 0,2-3 0,-3 5 0,0-2 0,2 0 0,3 2 0,2 0 0,-2-3 0,-4-4 0,-2-3 0,-1-2 0,-1 0 0,1 7 0,0-1 0,-1-1 0,0 0 0,-1 0-490,-1 0 0,-1-1 0,0-1 0,-1 1 0,1-1 490,0-4 0,0 0 0,0-1 0,0 1 0,0 1 0,0 4 0,0 1 0,0 0 0,0 1 0,0 0-280,0-1 1,0 0-1,0 0 1,0 1-1,0 1 280,0-5 0,0 1 0,0 1 0,0 2 0,0-2 0,0 2 0,0 5 0,0 7 0,0 1 0,0-23 0,0 2 0,0 1 1130,0 6 0,0-1-1130,0 16 0,0 1 794,0-2 0,0 0-794,1-1 0,-2 1 0,-6-7 0,-2 1 0,6-6 0,-6 12 0,2 3 0,7 4 0,-16 5 0,12 15 0,-11 0 0,-1 0 0,-19 0 0,6-8 0,-5 0 0,-3 6 0,-3 1 0,-3 0-519,7-2 1,-2-2 0,-1 1 0,-1 0 518,-7 3 0,-2 2 0,-1 0 0,0-2 0,1-2 0,0-1 0,0-1 0,0 2 0,0 2 0,0 2 0,1-1 0,2-4 0,1-8 0,3-4 0,0 5 0,3 8 0,0 3 0,7-3 0,-5-21 0,14 24 0,23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6:01:51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12841 4692 24575,'0'20'0,"47"-5"0,-7-14 0,11-2 0,-18 3 0,7 1 0,5 1 0,3 1 0,2 0 0,-1 1 0,-1 1 0,-5 0-547,5 3 1,-3 2 0,-1 0 0,0 1 0,2 0 0,4 0 218,-10-4 0,3 0 0,1 0 1,2 0-1,1 0 0,-1 0 1,0 2-1,-1 0 0,-3 1 1,-2 2 77,4 5 0,-2 2 0,-1 1 0,-2 2 0,-1-1 0,0 0 0,0-2 250,1-2 0,-2 0 0,0-2 0,0 1 0,1 1 0,1 2 0,-3 0 0,2 1 0,0 1 0,1 1 0,-1 1 0,1-1 0,-2-1 0,0 0 0,6 2 0,-2 0 0,0-1 0,0 0 0,1 0 0,1 3 0,-5-4 0,1 1 0,1 2 0,0-1 0,0 1 0,0-1 0,0 1 0,-1-2 0,1 2 0,0 0 0,0-1 0,0 0 0,-2 0 0,1 1 0,-2 0 0,3 4 0,0 0 0,-2 1 0,0 0 0,0 0 0,-1 0-137,-1-2 1,-1 1-1,0-1 1,-1 0 0,0 1-1,0-1 137,-3 0 0,-1-1 0,0 0 0,0 1 0,0 2 0,3 1 51,-3-3 1,0 3 0,2 1 0,1 2-1,0-1 1,0 1 0,0-2 0,-1 0-1,0-3-51,4 2 0,-2-2 0,1-1 0,0-1 0,-1 0 0,1 1 0,-1 1 0,2 2 0,0 3 0,0 1 0,-1-1 0,0-2 0,0-1 0,-1-4 0,4-1 0,0-2 0,-1-3 0,-2-1 0,-2-2 0,2 1 0,-2-3 0,0 0-40,3 2 1,1 0-1,-2-2 40,-3-4 0,0-3 0,-2 3 1638,15 11 0,-3-1-1539,-13-12 1,0 1-100,-1 7 0,0 5 0,-1 0 0,1 2 0,-1 3 738,-5 3 1,1 4-1,2-2-738,4-8 0,1-2 0,-3 4 0,-5 13 0,-5 4 0,3-6 952,14-7 1,-1-3-953,-15 0 0,-1 3 0,-1-3 0,3-1 0,1-1 98,5 8 1,1 1-99,0 0 0,-1-2 0,-6-6 0,1-1 0,7-1 0,-3-1 916,-4 10-916,-5-15 0,-15-4 0,0-16 0</inkml:trace>
  <inkml:trace contextRef="#ctx0" brushRef="#br0" timeOffset="1568">13459 8643 22754,'40'-21'0,"1"-1"0,-1 1 0,1 0 0,-1-1 0,1 1 0,-1 0 0,1-1 0,-1 1 0,0-2 0,0-2 0,1 0 0,-1-1 0,1-1 0,0 1 0,-1 0 0,0 1 0,-1 0 0,-1 2-410,3-1 0,0 2 1,-2 1-1,0 0 1,0 0-1,1 0 0,0-2 1,1-2 81,-2-1 0,1-1 0,1-2 1,1-1-1,-1 0 0,1-1 1,-1 1-1,-1 1 0,-1 1 1,-1 2 44,6-3 0,-3 2 1,0 1-1,-1 1 1,0-1-1,0-1 1,0-2 282,-4 3 0,0-3 0,0 0 0,0-1 0,0 0 0,0-1 0,0 1 0,0 1 0,0 1 125,2-1 1,0 1-1,0 1 1,0-1-1,0 1 1,0 0-1,-1-1 1,0-2-126,0-1 0,-1-1 0,1-1 0,-1-1 0,0 1 0,-1 0 0,0 2 0,-1 2 0,2-1 0,-1 2 0,0 1 0,-1 1 0,0 0 0,2-2 44,2-3 1,0-1-1,2-1 1,-2 1 0,0 2-1,-3 4-44,2 1 0,-3 3 0,0 1 0,2-1 0,-3-1 0,2 0 0,-1-2 0,1 1 0,0 1 0,1 1 0,1 0 0,-1 1 0,1-1 0,-2-1 0,-1-1 0,-1-1 0,-1-1 0,1 1 0,-1 0 0,9-4 0,-1 1 0,0 0 0,0-1 0,-1-1 0,0 0 0,-1 0 0,1 1 0,0 2 0,0 2 0,0 0 0,1 0-155,0-1 1,1-1-1,-1 1 1,-1-1 154,-3 1 0,-1 0 0,-1 0 0,-1 2 0,3-1 0,0 1 0,-3-1 1092,-1-4 0,-2 0 0,-1 0-784,8-6 1,-4 0-309,-7 0 0,-1-1 0,9 1 0,-1 0 0,-12-1 0,1 1 542,3 10 0,2 2 1,-5 1-543,0-18 559,1 9 1,-23 31-1,0 0 1</inkml:trace>
  <inkml:trace contextRef="#ctx0" brushRef="#br0" timeOffset="2975">13318 5133 24575,'47'-4'0,"-15"14"0,6 7 0,4 3 0,-1 0 0,0-2 0,1 1 0,2 1 0,5 5-328,-13-6 0,3 3 0,2 2 1,3 2-1,1 0 0,1 2 1,-1-1-1,-1-1 0,-1-1 1,-3-1-142,5 2 1,-2-2 0,-1-1 0,-1 0 0,0 1 0,2 1 0,2 2 170,-8-4 0,2 2 0,0 0 0,1 2 0,1 0 0,0 0 0,0 1 0,0-1 1,-1 0-1,-1 0 0,-2-2 6,3 3 1,0-1 0,-1-1 0,-1 0 0,0 1 0,-1-1-1,0 0 1,-1 1 0,0 0 291,2 2 0,0 0 0,-2 1 0,1 0 0,-1-1 0,0 1 0,-1-1 0,1 0 13,4 2 0,-1-1 0,0 0 0,1 0 0,-2 0 1,0 0-1,-1 0-13,1 2 0,-2 0 0,0-1 0,0 1 0,1 1 0,3 3-269,-7-6 0,2 2 0,1 1 0,1 2 0,1 0 0,0 0 0,-1 0 0,0 0 0,-1-2 0,-2 0 269,1 0 0,-1-1 0,-1 0 0,-1-1 0,0 0 0,1 1 0,1 1 0,1 1 0,-2-3 0,1 2 0,2 1 0,0 0 0,1 1 0,0 0 0,-1-1 0,0 0 0,-2-1 0,-2-1 0,-2-2 217,6 8 1,-2-1 0,-2-2 0,-1-1 0,0-1 0,1-1-218,4 4 0,2-1 0,-1-2 0,-1 0 0,-3-1 476,-3 0 1,-2 0-1,-2-1 1,2-1-477,-1 1 0,1-1 0,0-1 0,-2-1 0,4 3 0,-1-1 0,-1-1 718,-4-4 1,0-1 0,2 2-719,2 2 0,2 3 0,1-2 0,-2-4 0,10-1 0,0-1 0,-10 4 0,-1 3 0,1-4 1638,14-6 0,-3-5 435,3 5-573,0-6 1,-4 3-1501,-15 10 665,1-13 1,-3-6-666,-19-8 0,13-6 0,-16-17 0</inkml:trace>
  <inkml:trace contextRef="#ctx0" brushRef="#br0" timeOffset="4423">13741 9013 24575,'37'-28'0,"0"0"0,0-1 0,-1 1 0,1-1 0,0 1 0,0 0 0,0-1 0,0 1 0,-1-1 0,1 1 0,-1-1 0,1 1 0,0-1 0,-1 0 0,0 1 0,1 0 0,-1 1 0,0 0 0,-1 2-410,4-2 0,-1 3 1,0 0-1,-1 1 1,1 0-1,1-1 0,0-1 1,3-1 191,-4 1 0,2-1 1,1-1-1,0-1 0,2 0 1,-1 0-1,1 0 0,-1 0 1,-1 0-1,0 2 1,-3 0-193,6-3 0,-1 2 1,-2 0-1,0 1 1,0 0-1,0-1 0,0 0 1,3-1 346,-8 3 0,2 0 0,0-1 0,1 0 1,0-1-1,0 0 0,0 1 0,0 0 0,-2 1 1,-1 2-1,-1 0 63,7-2 0,-2 2 0,-2 1 0,0 0 0,0 1 0,-1-2 0,1-1 76,0-3 1,-1-1 0,1-1 0,-1-1 0,0 0-1,1 0 1,1 0-77,-4 4 0,1-1 0,1 1 0,0-1 0,0 0 0,0 0 0,-2 0 0,0 1 0,-2 0 0,6-7 0,-3 1 0,-1-1 0,0 1 0,-1 0 0,2 0-233,-3 2 0,2 0 0,0-1 1,-1 1-1,-1 0 0,-1 1 1,-3 1 232,7-8 0,-4 1 0,-1 1 0,0 2 0,-3 3 0,0 1 0,-1 1 0,2-3 169,-3 1 1,1-2 0,0 0 0,-1-1 0,-3 2-170,4-9 0,-4 1 0,1-2 0,1 2 0,2-2 0,-2 0 0,-4 3 0,-5 1 0,-3 1 0,1 0 1092,8-10 0,1-1 0,-1 4-1032,-5 11 1,0 3 0,0-4-61,0-3 0,0-5 0,1 0 0,1 3 0,5-4 0,1 3 0,0-1 0,-7 5 0,0-2 0,0 1 0,-1 3 0,0 1 0,1 3 0,-2 1 822,3-10 0,-3 3-822,-5 6 0,-3 1 1312,2-4 0,-4 3-1312,-6 7 0,0-3 0,0 24 0</inkml:trace>
  <inkml:trace contextRef="#ctx0" brushRef="#br0" timeOffset="12944">13247 5309 24575,'26'0'0,"-1"0"0,14 1 0,8-2 0,-9-2 0,4-3 0,4-1 0,2-1 0,-2 1-547,-6 1 1,0 0 0,0 0 0,1-1 0,1 0 0,2 0 77,2-2 1,2 0 0,1-1 0,1-1 0,0 0 0,0 1 0,-2-1 332,-4 1 0,0 0 0,-1 0 0,0-1 0,0 1 0,-1 0 0,-1 1 136,9-3 0,-2 1 0,0 1 0,0-1 0,1 0-237,-5 0 0,2-1 1,-1 0-1,1 1 1,-1 0-1,-1 1 237,2 1 0,-1 2 0,0 0 0,0 0 0,1-2 0,0-1 0,0-1 0,1-2 0,0 1 0,1 1 0,-1 1 0,-1 2 0,-1 2 0,1 0 0,0 1 0,0-2 0,-1 0 0,0-2 0,-1-1 0,1 0 0,-1-1 0,0 1 0,1 1 0,0 2 0,0 1 0,0 0 0,1 0 0,-1 0 0,-1 0 0,-2-1 0,0 0 0,-1-1 0,0 1 0,0 0 0,1 0 104,0 1 1,-1 0-1,0 0 1,1 1 0,1-1-1,3 0-104,-2 0 0,3-1 0,2 0 0,0 0 0,1 0 0,-1 1 0,-2 0 0,-2 1 0,2 0 0,-3 1 0,-1 0 0,0 1 0,0-1 0,2 0-196,-1 0 1,2-1-1,1-1 1,0 1-1,-1 0 1,-3 1-1,-3 2 196,7 0 0,-4 3 0,-3-1 0,-1 1 0,-1-1 0,-2 0 0,0 0 924,0 0 0,1 0 0,-5 0-924,-2 0 0,-5 0 3025,7 0-3025,-48 31 1568,12-7-1568,-17-1 0,-5 5 0,7 9 0,-1 0 0,-13-7 0,-5 1 2,14-3 1,0 4 0,-2 1 0,-2-1-3,-4 0 0,-3-2 0,-1 1 0,-2 2-547,7-6 1,-3 2 0,0 0 0,0 1 0,-2 0 0,1 1 483,3-2 0,-1 1 1,1 0-1,-2 1 0,1 0 1,-1-1-1,-1 1-347,2-3 0,0 0 1,-1-1-1,0 1 1,0 0-1,0 0 0,-1 0 1,2 0 379,-1 1 1,1-1 0,-1 1-1,1 0 1,0 0 0,-1 0-1,1-1 1,0 1 29,-4 2 0,0 1 0,0 0 0,0-1 0,0 1 0,0-1 0,0-1-319,2-1 1,0-1 0,0-1 0,0 1 0,0 0 0,0 0 0,0 0 318,1 1 0,0 2 0,0-1 0,0 1 0,0-1 0,1-1 0,1-1-25,-6 3 0,1-1 0,0-1 0,1 0 0,0 1 25,0 2 0,1 2 0,0-1 0,1-1 0,2-3 380,0-4 0,1-3 1,1 0-1,1 2-380,2 2 0,2 2 0,-1 0 0,-2-1 0,-6 0 0,-4-1 0,1 0 0,1 1 0,6 0 0,1 0 0,1 1 0,0 0 0,-5 2 0,0 1 0,0-1 0,2 0 0,-4 6 0,1-1 0,1 0 0,3 0 0,1 1 0,-2-1 0,-4 1 0,-1-2 0,1 2 0,5-1 0,1 0 0,-2 1 0,2-7 0,-3-1 0,1 1 0,6-2 0,0 13 0,2-3 1082,-4-10 0,-4-1 0,11-5-1082,16-1 3276,-11-4-3142,15-16 2257,47 0-2391,-4 0 0,-14 0 0,9 0 0,7 0 0,2 0 0,3 0 0,-1 0-365,-7 0 1,2 0 0,2 0 0,1 0 0,0 0 0,2 0 0,-1 0 0,1 0 0,-1 0 143,-3 0 1,0 0 0,0 0-1,1 0 1,-1 0 0,1 0 0,1 0-1,-1 0 1,2 0 0,-1 0 220,2 0 0,0 0 0,2 0 0,1 0 0,-1 0 0,1 0 0,-1 0 0,-1 0 0,-2 0 0,-1 0 0,-2 0-385,8 0 1,-3 0 0,-1 0 0,-2 0-1,0 0 1,-1 0 0,1 0 384,-2 0 0,-2 0 0,0 0 0,0 1 0,1-1 0,-1-1 0,2 1-243,5-2 1,1 0-1,2-1 1,0 1 0,-3-1-1,-2 1 1,-4 0 242,3 1 0,-4 0 0,-2 1 0,2-2-1,-1-1 1,4 0 0,-2-1-1,-5 0 1,-10 2 0,3 2 3276,-29 0-1942,13 0-1334,-38 0 0,-19 0 0,1 0 0,-5-1 0,-3 2 93,8 2 1,0 1 0,-3 0 0,-4 1-94,7-1 0,-3 1 0,-1-1 0,-3 1 0,-1 1 0,-3-1 0,-2 1 0,12-1 0,-3 0 0,-1 0 0,-2 0 0,-1 1 0,-2 0 0,0-1 0,0 1 0,0 0 0,0 0 0,1-1 0,1 1 0,1-1-272,-3 0 0,1 1 0,0-1 0,1 1 0,1-1 0,-1 0 0,0 1 0,-1-1 0,0 0 0,-1 0 0,-2 1 272,7-2 0,-1 1 0,-2-1 0,-1 1 0,0 0 0,-1-1 0,0 1 0,1 0 0,-1-1 0,2 1 0,0-1 0,1 0 0,2 0 0,2 0 0,3 0 0,-14 1 0,4 0 0,1 0 0,2-1 0,2 1 0,0-1 0,1 0 0,1 0-29,-5-1 1,1 1 0,1-1 0,2 0-1,1 0 1,1 0 28,-10 2 0,1 1 0,3-2 0,5-3 0,5-5 0,5-3 0,2 2 0,-7 5 0,13-4 2357,25-11-2357,0-1 3276,0 12 0,0-12-2835,0 1-441,0 11 0,0-28 0,0 28 0,0-27 0,0 1 0,0-7 0,0-3 0,0-6 0,0-1-442,0 7 1,0-1 0,0-2-1,0 1 442,0-4 0,0 0 0,0-1 0,0 1 0,1 2 0,-1 1 0,0 0 0,-1 1 0,-2-8 0,-2 2 0,-3 1-397,-1-1 1,-3 1 0,-2 1 396,-2-1 0,-2 1 0,-3 2 0,2 9 0,-3 2 0,0 0 0,-1 0 0,1 1 0,0 0 0,-1 0 0,0 1 0,-3-2 0,0-1 0,-1 2 0,0 2 0,-3-2 0,0 2 0,0 1 0,0-1 0,0 0 0,4 4 0,5 5 0,2 3 0,-12-13 0,31 31 1654,0-16-1654,0 12 1301,16-12-1301,12 7 0,10 3 0,2 3 0,6 3 0,10-1-298,-21-2 0,6 0 0,4-1 0,3 0 0,3-1 0,1 0 0,2 0 0,0 0 1,0 0-1,-2 1 0,-1 0 24,-6 0 1,0 1 0,0 0 0,0 0 0,-1 0 0,1 1 0,1-1 0,0 0 0,1-1 0,2 1 0,1-1 0,1-1 100,-7 1 1,1 0-1,1 0 1,2-1-1,1 0 1,1 0-1,0-1 1,1 1-1,0-1 1,0 1-1,1-1 1,-1 0 0,1 0-1,-2 0 1,0 1-1,0-1 1,-2 0-1,-1 0 1,-1 1 65,7-2 1,-2 1-1,0-1 1,0 1 0,-2 0-1,1-1 1,-2 1-1,1 0 1,-1-1 0,0 0-1,-1 0 1,1 0-1,-1-1 1,1 0-107,1 0 1,0-1 0,0 0-1,0 0 1,0-1 0,0 0-1,-1 1 1,-1-1 0,0 0 0,-1 0-1,-2 1 1,0 0 0,-3 0 212,10-2 0,-2 1 0,-2 1 0,-2-1 0,0 0 0,-1 0 0,-1-1 0,0 0-138,1-3 0,0 0 0,0-2 0,-2 1 0,0 0 0,-2 1 0,-2 2 138,12-2 0,-4 2 0,0 0 0,0-1 466,-7 0 0,1-2 0,0 0 0,-2 2 0,-3 2-466,4 3 0,-3 2 0,-5 0 1638,-3-3 0,-5 3-1069,-7 6-569,-25 3 0,-14 3 0,-13 2 0,-10 2 0,-8 2 0,-5 0 0,-3 1 0,1 0 0,2 0 0,5-1-36,10-3 1,0 1-1,-1 1 1,-1-1 0,0 0-1,0 1 1,-2 0-1,0-1 1,-1 1 0,-1 1-1,0-1 1,-1 0-1,-1 1 1,-1 0 35,10-3 0,-1 1 0,0 0 0,-1 0 0,-1 0 0,-1 0 0,0 0 0,-1 1 0,0-1 0,0 1 0,-1 0 0,0-1 0,0 1 0,0 0 0,-1 0 0,1-1 0,0 1 0,-1-1 0,1 1 0,0-1 0,1 0 0,-1 0-103,2 0 0,0-1 1,-1 1-1,0-1 1,0 1-1,-1 0 0,0-1 1,1 1-1,-1-1 1,0 1-1,0-1 0,1 0 1,0 0-1,0 1 1,0-1-1,1 0 1,0 0-1,1 0 0,1 0 1,0-1-1,0 1 1,2-1-1,0 1 103,-8 1 0,1 0 0,0 0 0,2 0 0,0-1 0,1 1 0,1 0 0,0-1 0,1 0 0,-1 0 0,0 0 0,1 0 0,-1 0 0,0 0 0,-1 0-176,0-1 1,-1 1 0,-1-1 0,0 1 0,-1-1 0,1 0 0,0 0 0,0 0 0,1 0 0,1 0 0,1-1-1,2 1 1,1-1 0,2 0 0,2-1 175,-14 4 0,3-2 0,4 0 0,1 0 0,1 0 0,0 0 0,-1 1 0,-3 2 0,-6 3 0,-1 2 0,4-2 0,6-4 0,13-5 0,15-8 0,25-25 0,19 13 0,18 2 0,8-1 0,2-2 3,-18 2 1,2-2 0,3-1 0,2-1-1,0 0 1,2-1 0,0 0 0,1 0-1,-2 2-3,0 0 0,-1 1 0,2 0 0,-1 0 0,1 0 0,1 0 0,0 0 0,0-1 0,1 0 0,0-1 0,-7 2 0,2 0 0,0-1 0,0-1 0,1 0 0,0 0 0,0 0 0,0 0 0,-1 1 0,0-1 0,0 1 0,-1 1 0,-1 0 0,6-2 0,-1 1 0,-1 1 0,0 0 0,0 0 0,-1 1 0,0-1 0,0 1 0,-1-1 0,1 0 0,3-2 0,1 0 0,0 0 0,0 0 0,-1 0 0,-1 0 0,-1 2 0,-2 0 0,-1 1 368,4 0 1,-1 1-1,-2 1 1,-2 1 0,-2 0-1,-2 0-368,9-7 0,-4 1 0,-1 4 0,0 7 0,-1 2 0,-7-3 0,-11-8 0,-5 1 3276,2 11-2875,-36-4 0,-17 0-401,2 6 0,-6 2 0,-4 1 0,-2 0 389,3-1 0,-4 0 0,-1 0 0,-2 0 0,1 0 0,-1 0-389,0 0 0,-1 0 0,0 0 0,-1 0 0,1 0 0,-2 0 0,6 0 0,-2 0 0,0-1 0,0 1 0,1 0 0,1 0 0,1 1 51,-9 2 0,2 0 0,1 1 0,2-1 0,3 0-51,-10-1 0,4-1 0,8 0-331,10 0 1,15-2 330,31-5 0,22-3 0,13-2 0,5-2 0,-2 1 0,-14 2 0,3-1 0,1 0 0,1-1 0,2 0 0,2-1 0,-1 1 0,2-1 0,-1 1-298,-1 1 0,1-1 0,1 1 0,1-1 0,0 0 0,1 1 0,0-1 0,0 0 1,0 0-1,0 0 0,-1 0 174,-3 0 0,0 1 0,0-1 1,0 0-1,0-1 0,0 1 1,0 0-1,-1 0 0,1 0 1,-2 1-1,1 0 0,-2 0 124,9-2 0,0 0 0,0 0 0,0 1 0,-2 0 0,-1 0 0,-1 1 0,-1 1 0,-3 0 242,6-1 0,-3 1 0,-2 1 0,-1 0 1,-2 1-1,-1 0-242,7-2 0,-3 1 0,-2 1 0,-6 4 451,7 1 1,-20 6-452,-42 10 0,-21 5 0,10-6 0,-6 1 0,-4 1 0,-5 1 0,-2 0 0,-2 2-274,12-4 1,-3 2 0,-2 0 0,-1 1 0,-3 1 0,0 0 0,-1 0 0,0 0 0,1 0 0,-1 0 0,2-1 0,0-1 244,0 1 0,1-2 0,1 1 0,-1-1 0,1 0 0,-1 1 0,0-1 0,0 0 0,-1 1 0,-1 0 0,-2 0 29,4-1 0,-3 2 0,-1-1 0,-2 1 0,1 0 0,-2 0 0,1 1 0,0-1 0,0 0 0,2-1 0,1 1 0,1-1 0,3-1 0,2-1 0,-7 4 0,3-1 0,2-1 0,1 0 0,2-1 0,-1 0 0,1 0 0,-2-1-8,-7 1 0,-1 0 1,-1-1-1,1 0 0,2 0 1,4-1-1,5 1 8,-20 11 0,7 0 0,29-13 0,53-25 0,31-11 0,-28 13 0,5-2 0,5 0 0,4-2 0,2 0 0,3-1 0,0 0 0,0-1-197,-12 4 0,2 0 0,1-1 0,1 0 1,1-1-1,1 0 0,1-1 0,0 1 0,1-1 1,0 0-1,0 1 0,0-1 0,1 0 0,-1 1 197,-5 1 0,1 0 0,0 0 0,0 0 0,0 0 0,1 0 0,-1 0 0,1 0 0,1 0 0,-1 0 0,1 0 0,0-1 0,0 1 0,1 0 0,0 1 0,0-1 0,0 0 0,-3 2 0,1-1 0,1 0 0,0 1 0,0-1 0,1 0 0,0 1 0,0-1 0,1 0 0,-1 1 0,0-1 0,0 1 0,0 0 0,0 0 0,-1 0 0,0 1 0,-1-1 0,0 1 0,-2 0 0,0 0 0,9-1 0,-2-1 0,0 0 0,-1 1 0,0 0 0,-1 0 0,0 0 0,-1 1 0,0 0 0,0 0 0,0 1 0,1 0 0,-1 0 0,1 1 27,1 0 1,2 0-1,0 1 1,0 0 0,1 0-1,-1 1 1,-1 0 0,0 0-1,-1 1 1,-1 0 0,-2 0-1,-2 1 1,-1 0-28,11-2 0,-3 1 0,-3 0 0,-1 1 0,-1 1 0,0 1 0,1 2-66,3 1 0,1 3 0,-1 0 0,0 2 0,-3 0 0,-1 1 66,-4-1 0,-2 1 0,-1 0 0,0 1 0,0 1 396,4 2 1,0 1-1,0 2 1,-1-1-1,-1 0-396,3 0 0,-1 1 0,-1-1 0,-2 2 1092,4 4 0,-2 2 0,-5-4-870,-3-6 0,-5 2 3054,2 20-3065,-44-17 0,-17 1 1,-14 1-1,-6 1 1,-4 1-1,2 0-485,15-4 1,-3 1 0,-1 0 0,-2 0 0,-2 1 0,-1 0 0,-2 1 0,-1 0 0,-1 0 0,-1 1 0,-1 0 0,0 0 270,12-4 1,-1 0 0,-1 0 0,-1 1-1,-1 0 1,-1 1 0,0 0 0,-1-1-1,-1 1 1,0 1 0,0-1 0,-1 0-1,0 1 1,-1-1 0,1 0 0,-1 1-1,0-1 1,1 0 0,0 0 0,-1 0-1,2-1 1,-1 1-141,2-1 1,0-1-1,0 1 1,0-1-1,0 1 1,0-1-1,0 0 1,0 0-1,-1 0 1,1 0-1,0 0 1,-1 0-1,0 1 1,0-1 0,0 0-1,-1 1 1,0-1-1,0 1 1,-1 0-1,0 0 1,-1 0-1,0 1 1,0 0 141,7-2 1,-1 0 0,-1 0-1,-1 0 1,0 1 0,0 0 0,-1 0-1,-1 0 1,0 0 0,0 1 0,0 0-1,-1-1 1,0 1 0,0 0 0,0 0-1,0-1 1,1 1 0,-1 0-1,1 0 1,0-1 0,0 1 0,0-1-1,2 1 1,-1-1 0,2 0 0,-1-1-1,2 1 1,0-1 0,2 0 0,0 0-1,1-1 1,1 0-169,-11 4 0,1-1 1,1 0-1,2 0 1,1-1-1,1 0 1,0 0-1,1-1 1,1 1-1,-1-1 1,1 0-1,0 1 1,0-1-1,0 1 1,-1-1-1,0 1 1,-1 0-1,-1 1 169,-1-1 0,-2 1 0,0 1 0,-1-1 0,-1 1 0,-1 0 0,1-1 0,-1 1 0,1 0 0,0 0 0,1 0 0,1-1 0,1 0 0,1 0 0,3 0 0,1-1 0,3 0 0,1-1 0,4-1-88,-16 8 1,4 0 0,4-1 0,3-2 0,3 0 0,0-1 0,2-2 87,-9 1 0,1-3 0,6 0 0,6 0 1366,2 6 0,15-7-1366,39-22 0,25-11 0,-20 9 0,6-1 0,4-2 0,3 0 0,2-1 0,2 0 0,0 1 0,-6 1 0,2 1 0,2-1 0,0 0 0,2 1 0,1-2 0,0 1 0,2 0 0,1-1 0,1 0 0,-11 2 0,1 1 0,1-1 0,1 0 0,1-1 0,1 1 0,0-1 0,0 1 0,1-1 0,0 0 0,0 1 0,1-1 0,-1 1 0,1 0 0,-1 1 0,0 0 0,-1 1 0,1-1 0,0 2 0,0-1 0,1 0 0,-1 1 0,1 0 0,0 0 0,0 0 0,0 0 0,0 0 0,-1 1 0,0-1 0,-1 0 0,0 1 0,-1-1 0,0 0 0,5-1 0,0 0 0,-1 0 0,-1 0 0,-1 0 0,1 0 0,-1 0 0,0 0 0,0 0 0,0 1 0,2-1 0,-1 1 0,2-1-142,-3 2 1,2-1-1,1 0 1,1 1-1,1-1 1,0 0 0,0 1-1,0-1 1,-2 1-1,0 1 1,-2-1-1,-2 1 1,-2 0 0,-3 1-1,-2 0 142,15-2 0,-6 1 0,-3 0 0,-2 1 0,2 0 0,2-1-58,-2 0 0,4-1 0,1-1 0,1 1 0,-2 0 0,-3 1 0,-6 2 0,-7 2 58,13 3 0,-14 2 2805,-16-1-2805,-31 11 0,-20 7 0,-5 0 0,7-4 0,-1-1 0,-5 1 0,-3 2 0,-4 2 0,11-4 0,-3 2 0,-2 1 0,-3 1 0,-1 2 0,-3 0 0,0 1 0,-2 0 0,0 0 0,0 0 0,-1 0 0,1 0 0,1-1 0,4-3 0,0 1 0,0 0 0,-1 0 0,0 0 0,0 0 0,-1 0 0,0 0 0,0 0 0,-1 0 0,0 1 0,0-1 0,0 0 0,0 1 0,-1-1 0,1 1 0,4-2 0,0-1 0,-1 1 0,1 0 0,-1 0 0,0 0 0,0 0 0,-1 1 0,1-1 0,-1 0 0,1 0 0,-1 1 0,0-1 0,0 0 0,0 1 0,-1-1 0,1 1 0,0-1 0,-1 1 0,0 0 0,0 0 0,0 0 0,-1 0 0,-1 1 0,1-1 0,-1 1 0,0-1 0,0 1 0,0-1 0,1 1 0,-1-1 0,1 1 0,0-1 0,1 0 0,0 0 0,1-1 0,1 0 0,0 0 0,1 0-157,-4 1 1,1-1 0,0 1 0,2-1 0,0-1 0,0 1 0,1-1 0,0 0 0,0 0 0,1 1 0,-1-1 0,0 0 0,1 1 0,-1-1 0,0 2 156,-4 0 0,0 1 0,-1 0 0,1 0 0,-1 1 0,1-1 0,-1 1 0,1-1 0,1 0 0,0 0 0,1 0 0,1-1 0,1 1 0,1-2-125,-5 3 0,1-1 1,0 0-1,2 0 0,0 0 1,2-1-1,0 0 1,2 0-1,1-1 0,2 0 125,-10 5 0,2 0 0,1-1 0,3 0 0,3-2 0,2-2 805,-12 3 1,5-3 0,10 1-806,6 13 0,53-32 0,29-13 0,5-2 0,-19 6 0,3-2 0,3 0 0,2 0 0,3-1 0,3 1 0,-15 4 0,2 1 0,3-1 0,0 1 0,3-1 0,0 1 0,1-1 0,0 1 0,-1-1 0,1 0 0,-2-1 0,0 0 0,1-1 0,-1-1 0,0 0 0,-1 0 0,1 0 0,-1-1 0,1 0 0,1 1 0,1 0 0,1 0 0,2 1 0,-8 2 0,1 0 0,1 0 0,1 1 0,1-1 0,1 1 0,0 0 0,0 0 0,1 0 0,-1 0 0,0 1 0,0-1 0,-1 0 0,-1 0 0,-1 1 0,-1-1-98,6-1 1,0 0-1,-2 0 1,-1 0-1,1 0 1,-2 1-1,1-1 1,-1 0-1,1 1 1,-1-1 0,2 1-1,-1 0 98,-1 0 0,0 0 0,1 1 0,0-1 0,0 1 0,1-1 0,-1 1 0,-1 0 0,0 0 0,0 0 0,-1 1 0,-2 0 0,0 0 0,7 0 0,0 0 0,-1 1 0,-1 0 0,-1 0 0,-1 1 0,-1-1 0,-1 1 0,-1 0-102,3 0 0,-1 0 1,-1 1-1,-1-1 1,-2 1-1,-2 1 1,-2-1 101,7 2 0,-4 0 0,-2 0 0,-2 0 893,5 0 1,-3 0 0,-10 0-894,-9 0 0,-38 14 0,-24 10 0,-4 1 0,13-6 0,-2 0 0,-2 2 0,-3 0 0,-1 1 111,5-3 1,-3 1-1,-1 0 1,-2 1-1,0 0 1,-1 0-1,1 0 1,0-1-112,1-1 0,-1 1 0,0-1 0,0 0 0,0 0 0,1 0 0,-1 0 0,1 0 0,-3 1 0,0 0 0,0 0 0,0 0 0,1-1 0,0 0 0,1 0 546,-2 0 0,0-1 0,0 1 0,2-2 0,2 0 0,4-1-540,-12 4 1,5 0 0,4-2 800,-14 9 0,24-6-807,57-19 0,22-4 0,-13 0 0,5-1 0,4 0 0,2-1 0,-1 0-547,-5-1 1,0 0 0,1-1 0,1-1 0,3 1 0,3 0 465,-9 1 1,2 0 0,3 1-1,1 0 1,1-1 0,2 0-1,-1 0 1,1 0 0,-1 0-1,-1-1 1,-1 0-17,1-2 0,0 0 1,0 0-1,-1-1 1,0 0-1,0 0 1,1 0-1,0 0 0,1 0 1,1 0 96,-3 2 0,1-1 0,1 1 0,0-1 0,1 1 0,0 0 0,0-1 0,0 1 0,0-1 0,-1 1 0,0-1 0,-2 0-154,0 0 1,0 0 0,-1 0 0,1 0 0,-1-1-1,-1 1 1,0 0 0,-1-1 0,0 1 0,-1 0 0,-1 0 153,6-1 0,-1 0 0,-1 0 0,-1 1 0,0-1 0,-2 0 0,1 1 0,-2-1-140,10-3 0,-1 0 0,-1 0 1,-1 0-1,-3 2 0,-4 1 140,0 2 0,-3 2 0,-2 0 0,-2-2 890,10-4 0,-3-2 0,-11 6-890,-15 7 0,-40 0 0,-19 0 0,10 3 0,-3 0 0,-5 2 0,-6 0 0,11-2 0,-3 0 0,-3 0 0,-3 0 0,-2 0 0,-2 0 0,-1 1 0,-1 0 0,-1 0 0,1 1 0,6-1 0,0 1 0,0 0 0,-2 0 0,-1 0 0,0 1 0,-1 0 0,-1 0 0,0 0 0,-1 0 0,-1 0 0,0 1 0,-1-1 0,-1 1 0,0-1-37,10 0 0,0-1 1,-1 1-1,-1-1 1,0 1-1,-1 0 1,0 0-1,0 0 1,-1 0-1,-1 1 1,1-1-1,-1 0 0,0 1 1,-1-1-1,1 1 1,-1-1-1,1 0 1,-1 1-1,0-1 1,1 1-1,0-1 1,-1 0-1,1 0 37,1 0 0,-1 1 0,0-1 0,0 0 0,0 0 0,0 0 0,0 0 0,0 0 0,-1 0 0,1 0 0,-1 0 0,1 0 0,-1 0 0,1 1 0,-1-1 0,0 0 0,1 0 0,-1 0 0,0 1 0,0-1 0,1 1 0,-1-1 0,0 1 0,1-1-78,0 1 0,1 0 0,-1-1 0,-1 1 0,1 0 0,-1 1 0,0-1 0,0 0 0,0 0 0,0 1 0,0-1 0,1 0 0,-1 1 0,1-1 0,-1 0 0,1 0 0,1 0 0,0 0 0,0 0 0,1 0 0,0 0 0,1-1 0,1 0 0,0 0 0,1 0 78,-8 0 0,1 1 0,0-1 0,1 0 0,0 0 0,1 0 0,0-1 0,1 1 0,0-1 0,1 0 0,1 0 0,0 1 0,1-1 0,0 0 0,0 0 0,1 0 0,1 0-93,-8 1 0,1 0 0,-1 0 0,1 1 1,1-1-1,0 0 0,2 0 0,2-1 1,1 1-1,2-2 0,2 1 0,3-2 93,-16 2 0,1-1 0,5 0 0,8-2 0,11-1 2482,4-1-2482,60-31 0,-8 15 0,8-1 0,6-1 0,1-2 143,-9 3 1,1 0 0,3-2-1,1-1 1,3-1 0,2-2-1,4-1-143,-14 7 0,3-2 0,2-1 0,2 0 0,1-2 0,2 0 0,1-1 0,1 0 0,0-1 0,1 0 0,0 0 0,0 0 0,-1 1 0,0-1 0,-2 1 0,0 1 0,-2 0 0,3-2 0,-2 1 0,0 1 0,-1-1 0,-1 1 0,1 0 0,-1 0 0,0 0 0,1-1 0,1 0 0,0 0 0,2-1 0,1-1 0,2-1 0,-9 6 0,2-2 0,1 0 0,1 0 0,1-1 0,0-1 0,2 1 0,0-1 0,1-1 0,-1 1 0,1-1 0,1 1 0,-2-1 0,1 1 0,-1-1 0,0 1 0,-1 0 0,-1 1 0,-1 0 0,-1 0 0,-1 1 0,-2 1 0,-1 0-120,9-5 1,-2 1 0,-1 0-1,-2 1 1,-1 0 0,0 0-1,-2 1 1,1 0 0,-1 0-1,0 0 1,1 0 0,0 0 0,2 0 119,0-1 0,2-1 0,1 0 0,0 0 0,0 0 0,0 1 0,0-1 0,-1 1 0,-1 0 0,-2 1 0,-1 1 0,-2 0 0,-3 2-182,14-8 0,-5 1 0,-3 2 0,-1 0 0,0 1 0,1 0 182,0 1 0,1-1 0,-1 1 0,0 1 0,-2 1 0,-4 1 379,1 0 0,-3 1 1,-2 1-1,1 0-379,8-6 0,0 1 0,-3 0 1638,7-5 0,-6 5-1263,-2 3 2901,-17-11-1091,-50-4-2185,6 15 0,-8-4 0,-5-1 0,-3-1 0,2 3-267,3 4 1,0 0 0,-1 1-1,-1 0 1,-3 0 0,-1 0 266,0 1 0,-2-1 0,-2-1 0,-1 1 0,-1 0 0,-1 1 0,1 0 0,0 2 0,1 1 0,-1 0 0,1 1 0,-1 1 0,0 0 0,1 2 0,-1 0 0,1 1 0,1 2 0,0 1 0,-1 1 0,1 0 0,0 1 0,1 0 0,1 0 0,1 0-91,-6-2 1,0 0 0,1 0 0,1 0 0,3 2 0,3 1 90,-3 2 0,3 2 0,4 1 0,6-4 0,-16-14 0,47 12 0,0-12 0,30-1 0,18 3 0,-8 6 0,7 3 0,3 1 0,5-3 185,-17 2 1,2-2 0,2-1 0,2 0 0,1 0 0,2 0-1,-1 0 1,1 1 0,0 0-186,-3 1 0,0 1 0,1-1 0,1 1 0,1 1 0,0-1 0,-1 0 0,0 1 0,0-1 0,-1 0 0,-1 0 0,4-1 0,1 0 0,-1-1 0,-1 1 0,0 0 0,-1-1 0,-1 1 0,-1 0 0,-1 1 0,12-2 0,-1 1 0,-1 0 0,-3 1 0,-5-1 0,-8 1 693,12-7 1,-15 8-694,-19 20 0,-30 3 0,11 1 0,-12-4 0,48-16 1538,-1 0 0,8 0-1538,0 0 0,7 0 0,0 0 0,-4 0 0,6 0 0,-2 0 0,-5 0 0,1 0 0,0 0 0</inkml:trace>
  <inkml:trace contextRef="#ctx0" brushRef="#br0" timeOffset="15957">11871 8184 24575,'-45'0'0,"0"0"0,0 0 0,0 0 0,2 0 0,-1 0 0,-1 0 0,-3 0 0,-2 0 0,-2 0 0,8 0 0,-1 0 0,-2 0 0,-1-1 0,-2 1 0,-1-1 0,0 1 0,0 1 0,-1-1 0,1 1-274,4 1 1,-1 0 0,-1 1 0,0-1 0,0 1 0,-1 1 0,0-1 0,1 0 0,-1 0 0,0 0 0,0-1 0,1 0-1,0-1 1,-1 0 0,0 0 0,0-1 0,-1 0 0,1 0 0,1 0 0,-1 1 0,1-1 0,1 1 0,1 0 0,0 1-55,-2 0 0,0 1 0,1 0 1,0 1-1,0 0 0,2 0 1,0-1-1,2 1 0,1-2 1,1 0 100,-9-1 1,1 0-1,3-2 1,1 1 0,0-1-1,0 1 227,4 0 0,2 0 0,-1 0 0,1 0 0,-3 0 0,-4 0 71,7 0 0,-3 0 0,-2 0 0,-1 0 1,-2 0-1,1 0 0,0 0 0,0 0 1,2 0-1,3 0-71,-7 0 0,2 0 0,2 0 0,1 0 0,-1 0 0,-1 0 0,-2 0 0,5 0 0,-2 0 0,-2 0 0,0 0 0,0 0 0,1 0 0,1 0 0,2 0 0,3 0 0,-13 0 0,3 1 0,3 0 0,1-2 0,2 0 0,2-2 0,1-1 0,2 0 0,1-1-151,-10-1 1,1-1 0,1 1 150,2 0 0,0 0 0,2-2 0,5-2 0,2-1 0,0 1 1638,-15-1 0,2 2-915,3 0 0,3-1 774,6-6 1,2 0-1498,5 6 0,3 1 2276,-9-11-2276,19 4 922,16 1-922,0-5 0,-7-7 0,-2-5 0,7-9 0,0-6-180,-1 10 0,-2-3 1,0-3-1,3-2 180,2 5 0,2-4 0,1-1 0,0-1 0,1 1 0,-1 3-364,1 0 0,0 2 0,0 1 1,0 0-1,0-1 364,-1-5 0,0-2 0,0 1 0,1 4 0,2 6 0,11-3 0,-2 8 0,-11-5 0,11 36 0,-15 4 0,0 28 665,0-13-665,0 1 1887,0-4-1887,0-1 0,-15 5 0,11 0 0,-28 11 0,13-12 0,-4 4 0,-5 7 0,-3 0 0,1-4 0,-3 2 0,0 0 0,3 0 0,0 5 0,3 0 0,-2-1 0,-11-2 0,-3-1 0,16-6 0,23-7 0,-11-64 0,15 21 0,0-12 0,0-4 0,-1 17 0,2-3 0,4-10 0,3-9 0,1-1 0,0 5 0,-1 7 0,-1 3 0,1-1 0,0-3 0,1-3 0,0 2 0,1 6 0,7-1 0,-3 13 0,-10 17 0,12-12 0,-16 16 0,0 16 0,15-12 0,21 27 0,-2-12 0,9 0 0,-3 2 0,-10-1 0,-3 0 0,2 1 0,12 3 0,1 2 0,-7 2 0,-8 13 0,-3 1 0,3-13 0,2 1 0,-3 1 0,-9 0 0,-3 2 0,2-3 0,18 7 0,-1-4 0,-14-5 0,-7-9 0,-8-15 0,12 12 0</inkml:trace>
  <inkml:trace contextRef="#ctx0" brushRef="#br0" timeOffset="21492">2223 4551 24575,'-20'-20'0,"-11"5"0,-4 15 0,-5 0 0,8-2 0,-2 4 0,6 12 0,1 3 0,-1-7 0,1 3 0,-8 19 0,3 3 0,12-16 0,1 1 0,-3 12 0,-1 7 0,2-4 0,0-3 0,2 1 0,1 2 0,0 4 0,3-3 0,5-8 0,1-2 0,0 0 0,2-1 0,7 11 0,0-1 0,0 0 0,16 0 0,3-15 0,4-11 0,5-2 0,4-1 0,4-1 0,-2-1 0,7-1 0,1-2 0,1 4 0,3 2 0,-2-3 0,2-3 0,-2-2 0,-9 1 0,2 0 0,-3 0 0,4-2 0,-2 4 0,8 18 0,-5 7 0,-18-7 0,-3 3 0,1 12 0,-3 1 0,-5-10 0,-6-1 0,-10 0 0,-6 1 0,-11 9 0,-7 0 0,7-9 0,-3-1 0,-2-1-191,-6 1 0,-3 0 0,-1-5 191,2-6 0,-1-3 0,1 0 0,-1 3 0,1 0 0,0-3 0,-11-8 0,2 0 0,7 9 0,3-1 0,7-10 0,4-2 0,3 1 0,4 0 0</inkml:trace>
  <inkml:trace contextRef="#ctx0" brushRef="#br0" timeOffset="23601">2470 5309 24575,'0'26'0,"0"-1"0,0 3 0,0-1 0,0 1 0,0-1 0,0-1 0,0-1 0,0 10 0,0-31 0,15-8 0,5-31 0,5 9 0,9-3 0,-3 2 0,1-5 0,1 1 0,-1 2 0,1-2 0,-4 5 0,6-10 0,-3 5 0,-28 27 0,11-12 0,-15 16 0,0 0 0,0 16 0,0 4 0,0 15 0,0 5 0,0 2 0,0-11 0,0 1 0,0 0 0,-1 3 0,2 0 0,3 0 0,1 0 0,2-3 0,2 0 0,1-1 0,0 11 0,0-2 0,6 3 0,-1-21 0,-11 1 0,12-23 0,-16 0 0,0 0 0,0-23 0,16 1 0,3-21 0,-2 17 0,2 1 0,-2 5 0,1 1 0,-1-7 0,1 1 0,17-10 0,-15 15 0,-4-11 0,-16 27 0,0-12 0,0 16 0</inkml:trace>
  <inkml:trace contextRef="#ctx0" brushRef="#br0" timeOffset="27323">3158 5521 24575,'0'-33'0,"0"-1"0,0 6 0,0-2 0,0-17 0,0-6 0,0 4 0,-1 5 0,2 1 0,3 3 0,2-2 0,-1 7 0,-1-1 0,12 21 0,-16 30 0,0-11 0,0 28 0,0 3 0,0-9 0,0 3 0,0 3 0,0 3 0,0 0 0,0 12 0,0 0 0,0-12 0,0 0 0,0 1 0,0-2 0,0 1 0,0-2 0,0 5 0,0-2 0,0 0 0,0-1 0,-1-9 0,2-1 0,15 10 0,-12-15 0,11 19 0,-15-33 0,0 17 0,0-46 0,16-15 0,2 9 0,7-8 0,3-1 0,-1 1 0,-3 7 0,1 1 0,1-1 0,1-2-156,-2 1 0,2-2 0,1-2 0,0 0 0,0 0 0,0 0 156,1 0 0,1 1 0,0 0 0,-1-1 0,-1 0 0,-3 0 0,0-4 0,-4-1 0,0 0 0,0 1 0,1 1 0,2 4 0,2 0 0,-1 2 0,-1 0 0,-6 2 0,-2-10 0,-6 2 0,0 10 0,5 8 0,-15 4 0,0 16 0,-62 71 0,31-40 0,-1 3-405,7-2 1,-1 6 0,-1 1-1,-1-3 405,0-8 0,-1-3 0,1 2 0,3 2 0,3 10 0,2 3 0,3 3 0,0-2 0,0-2 0,0 1 0,1-1 0,3 0 286,0 4 0,2-2 0,4 2-286,3 6 0,4 1 0,4-10 0,11 1 0,1-9 0,4-1 0,-2-14 0,3-3 0,8-5 0,1-2 0,7 6 1696,6-15-1696,-8 0 0,1 0 0,-1 0 0,0-15 0,0-5 0,-16-4 0,-2-3 0,1 0 0,-1-1 0,-6 1 0,-2-1 0,0-7 0,-3 4 0,-6 7 0,-15-7 0,-5 31 0,-4 0 0,-3 0 0,-12 0 0,12 0 0,3 0 0,4 0 0,-11 0 0,43 0 0,7-16 0,13 7 0,7-2 0,-6-3 0,3-4 0,1-1-365,4 2 0,1-1 0,0-1 365,0-4 0,0-2 0,0 2 0,-1 4 0,1 2 0,-4-2 0,1-7 0,-3 1 0,-2 6 0,-2 3 0,3-4 0,-15 5 0,-4-1 0,-16 12 1095,-16-12-1095,-4 16 0,-15 0 0,0 0 0,15 0 0,5 0 0,15 0 0,15 16 0,8 0 0,5 3 0,8 8 0,3 1-424,-3-5 0,3 0 0,-1 2 424,-1 3 0,-1 2 0,-1-2 0,-6-8 0,-2-1 0,0 1 0,9 15 0,-6-4 0,-10-11 0,-5-4 0,-15-1 0,0 21 0,-5 5 0,-5 4 0,-5-6 0,-6 0 257,1-1 0,-4 0 1,-2-4-258,1-12 0,-3-4 0,-1-1 0,-10 4 0,-2 0 0,1-4 0,-4-6 0,2-3 0,5 1 0,3-2 0,-13-7 0,43 0 0,20-16 0,17-4 0,14-6 0,-2-2 0,-14 6 0,-2-1 0,1-2 0,4-1-415,-3 3 0,3-1 0,3-1 0,1-2 0,-2 0 0,-1 0 0,-3-1 415,2-7 0,-3-1 0,-2-1 0,0 1 0,1 0 0,2 3 0,1 0 0,0 0 0,-2 1 0,-3-1-275,-3-6 1,-4 0-1,-1 1 1,0 1 274,4-5 0,-2 2 0,-2 0 0,-5 1 0,-4-1 0,3 2 0,3 1 0,1 0 0,-2 3 0,-6-8 0,-1 5 0,7 2 0,-16 19 3186,0 48-3186,-6-3 0,-4 4 0,0 5 0,-3 5 0,1 0-93,0 2 1,-1 0 0,-1 2 92,-2-4 0,-3 1 0,1 0 0,4-2 0,5-3 0,3-2 0,-2 0-30,-8 9 1,-3 1-1,7-6 30,9-11 0,2-2 0,-8 6 0,2-1 0,6-6 0,2-3 0,-1-1 0,16 9 1587,3-32-1587,19 7 0,7 1 0,-15-5 0,2-2 0,6 0 0,3-1 0,-2-1 0,-1 0 0,-2-2 48,5-3 0,-3-3-48,-1-7 0,-14 12 0,-23-11 0</inkml:trace>
  <inkml:trace contextRef="#ctx0" brushRef="#br0" timeOffset="28743">5380 5239 24575,'35'0'0,"1"0"0,-1 0 0,0 0 0,-15 0 0,-4 0 0,-48-16 0,-7 12 0,5-3 0,-3-2 0,2 1 0,0 1 0,-1 5 0,1 0 0,7-6 0,1 0 0,-8 8 0,20 0 0,-1 0 0,12 0 0,-12 0 0,16 0 0</inkml:trace>
  <inkml:trace contextRef="#ctx0" brushRef="#br0" timeOffset="30251">5804 5592 24575,'26'-34'0,"1"0"0,0 0 0,-1 2 0,4-3 0,1-1 0,-2 0 0,-4 2 0,0-8 0,-3 1 0,2-1-208,-2 9 0,3-3 0,1 1 0,-3 2 1,-6 5 207,-6-1 0,-2 3 170,8 0 0,-3 1-170,-10-10 172,12 15-172,-16 36 0,0 23 0,-3-9 0,-2 5 0,-3 2 0,-2 3 0,-4 4 0,0 1 0,1-1 0,2-5 0,1 0 0,0 0 0,-2 0 6,-4 5 1,-3 2-1,1-2 1,4-5-7,4 8 0,1-8 0,-7-4 0,16-19 0,16-16 0,22-6 0,6-4 0,-11 2 0,1-3 0,4-4 0,5-3 0,-7 0 0,-6 0 0,-5-3 0,3-12 0,-5-1 0,-3-5 501,11 4-501,-27 19 0,12 16 0,-16 0 0</inkml:trace>
  <inkml:trace contextRef="#ctx0" brushRef="#br0" timeOffset="30787">6245 4516 24575,'0'0'0</inkml:trace>
  <inkml:trace contextRef="#ctx0" brushRef="#br0" timeOffset="32144">6844 4480 24575,'0'36'0,"0"-12"0,0 3 0,0 7 0,0 2 0,2 3 0,-4 4 0,-4-5 0,-3 5 0,-2 3 0,0 0 0,1-5 0,1 7 0,1-3 0,-2 3-364,-2-9 1,-3 3 0,0 1-1,1-2 1,3-2 363,3 8 0,3-3 0,-1-2 57,-5-4 0,-1-2 0,3 0-57,7 12 0,0-2 0,-13 21 0,15-67 0,0-4 0,31-28 1359,8 13-1359,-9 4 0,6-3 0,3-1 0,-3 4 0,-1 5 0,-1 3 0,1-3 95,9-11 1,1-4 0,-5 8-96,-2 15 0,-9 0 0,-9-14 0,-5 16 0,-15 0 0</inkml:trace>
  <inkml:trace contextRef="#ctx0" brushRef="#br0" timeOffset="33302">6562 4992 24575,'35'0'0,"-10"0"0,1 0 0,1 0 0,1 0 0,7 0 0,1 0 0,-4 0 0,-2 0 0,-2 0 0,-3 0 0,3 0 0,3 0 0,-27 0 0,12 0 0</inkml:trace>
  <inkml:trace contextRef="#ctx0" brushRef="#br0" timeOffset="35537">7285 5062 24575,'0'34'0,"0"-1"0,0-4 0,0 1 0,0 5 0,0 0 0,0 0 0,0-3 0,0 7 0,0-4 0,16-19 0,-12-16 0,43 0 0,-24 0 0,10 0 0,1 0 0,5 0 0,-4 0 0,-19 0 0,-16-16 0,0 13 0,16-44 0,-12 23 0,11 0 0,1-3 0,-14 1 0,0 1 0,14 5 0,-1 1 0,-12-8 0,-2 3 0,15 4 0,-16 5 0,0 15 0,0 0 0,0 31 0,0-6 0,0 5 0,0 11 0,0 8 0,0-2-351,0-8 0,0-1 1,0 3 350,-1 0 0,0 4 0,1-1 0,2-6 0,6 3 0,0-3 0,-9 7 0,6-8 0,26-17 0,-27-5 0,27-30 0,-11-10 0,1-10 0,5-3 0,-4 8 0,5-3 0,1-2 0,3-1 0,-1-2 0,0 2 0,-2 0-547,0-1 1,0 1 0,-1-1 0,0 0 0,1 0 0,0-2 530,-2 5 0,2-3 0,0 0 0,0 0 0,0-1 1,-1 2-1,-2 1 0,-3 3 16,7-12 0,-3 2 0,-2 2 0,-1 1 143,3-5 0,-2 2 1,-3 1-144,-7 7 0,-1 1 0,-1 2 0,6-6 0,-5 7 0,-13 11 0,0 34 0,0 17 0,0 7 0,1-7 0,0 1 0,-3 4 345,-3 2 0,-4 4 0,0 2 0,1-2-345,2 0 0,1-2 0,-1 2 0,-1 3 0,0-5 0,-1 2 0,-1 2 0,-1 0 0,2-1 0,-1-3 0,0 5 0,-1-2 0,2-1 0,0 0 0,2 1 0,2 1 0,-1-2 0,0-7 237,-4 2 0,3-9-237,6-9 0,0-5 0,15-30 0,2-8 0,2-5 0,6-8 0,5-3-277,-3 5 0,3-2 0,-1 0 277,-4 6 0,-1 0 0,1 0 691,4 0 0,2 0 1,-4 4-692,-7 5 0,-1 3 0,12-14 0,-31 32 0</inkml:trace>
  <inkml:trace contextRef="#ctx0" brushRef="#br0" timeOffset="36287">8185 5027 24575,'25'0'0,"1"0"0,10 0 0,7 0 0,-5 0 0,-2 0 0,-1 0 0,3 0 0,3 0 0,-6 0 0,0 0 0,0 0 0,-9 0 0,-1 0 0,-1 0 0,7 0 0,-31 0 0</inkml:trace>
  <inkml:trace contextRef="#ctx0" brushRef="#br0" timeOffset="37786">8714 5450 24575,'33'0'0,"1"0"0,12 1 0,6-2 0,-6-2 0,3-3 0,-1 0 0,-8 0 0,0 0 0,1-2 0,-3 1 0,2 0 0,-1-2 0,-7-3 0,1-13 0,-3-1 0,12 7 0,-2-1 0,-12-12 0,-5-3 0,-4 8 0,1-1 0,14-5 0,-1-4 0,-18 4 0,-3-3 0,0 3 0,7 1 0,-3 1 0,-5-3 0,-6 1 0,-5 2 0,0 27 0,-16-12 0,-3 16 0,-16 0 0,2 7 0,-1 2 0,5 0 0,-1 2 0,-2-1 0,-4 2 0,2 1 0,4 2 0,1 2 0,-2 2-400,-2 4 1,-2 3 0,-1 1 0,3-1 399,-4 1 0,3-1 0,-1 3 0,4 2 0,0 3 0,1 1 0,2-2-157,0 4 0,2-2 1,2-1 156,-5 6 0,3-1 0,7 4 0,3-4 0,0-4 0,16-15 0,0 11 1557,0-11-1557,16 15 255,7-9 0,5-1-255,0-4 0,3-3 0,7 2 0,2-4 0,-5-7 0,-1-3 0,13-6 0,-14-6 0,0-3 0,-5 0 0,-1-2 0,1-5 0,-1-3 0,-1-7 0,-1 1 0,10 1 0,-15-7 0,-4 31 0</inkml:trace>
  <inkml:trace contextRef="#ctx0" brushRef="#br0" timeOffset="39676">1976 6703 24575,'0'25'0,"0"1"0,7 4 0,2 2 0,-8 12 0,1 1 0,14-4 0,0 0 0,-15 3 0,2-2 0,11-13 0,3-3 0,-7 0 0,0-1 0,9 10 0,-3-15 0,0 11 0,-12-27 0,11-4 0,-15-19 0,11-11 0,10-12 0,3-5 0,-1 5 0,-4 8 0,0 1 0,2 0 0,2-4-424,-1 2 1,3-4 0,2-3 0,0 0 0,1 1 0,-1 2 0,-3 4 423,6-5 0,-1 4 0,0 2 0,-1-1 0,1 0 0,1-1 0,-2 3 0,-5 4 0,-5 0 0,-1 7 0,14 2 0,-27 5 0,12 15 0,0 31 0,-12 8 0,8-8 0,7 5 0,-3-1 1084,-5 11 1,1 2-1085,2-14 0,4 1 0,0 1 0,-1-4 0,3 13 0,-1-3 0,-1 3 0,-1-6 0,-1-12 0,-16-11 0,0-16 0,0-16 793,16-11-793,-7 3 0,1-5 0,5-5 0,3-4 0,0 0-295,0 6 1,1 0 0,-1-2 294,0-11 0,-1-3 0,3 4-42,2 12 1,1 2-1,-2 2 42,-1-10 0,0 5 0,6 13 0,-1 5 0,-6-1 0,-3 16 0</inkml:trace>
  <inkml:trace contextRef="#ctx0" brushRef="#br0" timeOffset="40835">3652 6562 24575,'0'25'0,"0"1"0,0 5 0,0 5 0,0-1 0,0 9 0,0 2 0,0-6 0,0 2 0,0-5 0,0-4 0,0-3 0,0 4 0,0-1 0,0 6 0,0-13 0,0-1 0,0-6 0,15-3 0,13-16 0,9-16 0,-8 2 0,3-3 0,-3-3 0,-5-8 0,-1-2 0,4 6 0,3 0 0,-5 1 0,-5-4 0,-4 3 0,3 4 0,-3 5 0,-16 15 0</inkml:trace>
  <inkml:trace contextRef="#ctx0" brushRef="#br0" timeOffset="42518">3846 6526 24575,'-26'-7'0,"1"-1"0,-22 4 0,9-28 0,-1 29 0,35-13 0,-11 16 0,15 0 0,0 0 0,0 16 0,0-13 0,0 29 0,15-13 0,13 1 0,9-4 0,-10-16 0,-11-16 0,-14-8 0,-4-3 0,2-16 0,-7 8 0,-2 3 0,5 13 0,-11 3 0,15 16 0,0 0 0,0 16 0,0-12 0,-24 27 0,18-27 0,-17 12 0,23-16 0</inkml:trace>
  <inkml:trace contextRef="#ctx0" brushRef="#br0" timeOffset="43670">4128 6350 24575,'0'35'0,"0"1"0,0-1 0,0 0 0,0 0 0,0 1 0,0-1 0,0 1 0,0-1 0,0 10 0,0 0 0,0 2 0,0 0 0,0-10 0,0-2 0,0-2 0,0-3 0,0 5 0,0-3 0,0-28 0,0 11 0,0-15 0,0 0 0,16-31 0,-13 7 0,29-11 0,-13 4 0,17 11 0,-1 0 0,-15 5 0,-5 15 0,-15 0 0</inkml:trace>
  <inkml:trace contextRef="#ctx0" brushRef="#br0" timeOffset="44987">4093 6632 24575,'35'0'0,"-9"0"0,-1 0 0,-2 0 0,-7 0 0,-20 0 0,-27 0 0,11 0 0,-15 0 0,0 0 0,-1 0 0,10 0 0,1 0 0,2 0 0,-9 0 0,32 0 0</inkml:trace>
  <inkml:trace contextRef="#ctx0" brushRef="#br0" timeOffset="46486">4445 6456 24575,'0'48'0,"0"1"0,0-1 0,0-9 0,0-2 0,0 4 0,0-2 0,0 3 0,0 2 0,0-1 0,0-5-334,0 4 1,0-4-1,0 0 334,0 1 0,0 0 0,0 0 0,0 8 0,0 0 0,0-3 0,0-1 0,0 0 0,0 2 0,0 3 0,0-12 328,0-12-328,0 23 166,0-43-166,0 11 0,0-15 0,0-31 507,0-8-507,-1 5 0,2-3 0,7 2 0,0 0 0,-6-1 0,0 1 0,6 6 0,0 3 0,-8-9 0,15 19 0,-11 1 0,28-5 0,-29 0 0,29 5 0,-28-1 0,11 12 0,1-12 0,-12 32 0,12 4 0,-16 15 0,0 0 0,0 1 0,6 3 0,3 4 0,0-4 0,2 0 0,-1-4 0,2 1 0,1-1 0,9 9 0,-1-2 0,-10-4 0,0-5 0,10-8 0,-3-11-820,-14-14 1,12-8 0,-16-23 0</inkml:trace>
  <inkml:trace contextRef="#ctx0" brushRef="#br0" timeOffset="48020">5486 6279 24575,'0'46'0,"0"-1"0,0-12 0,0 2 0,0-1 0,0 10 0,0 2 0,0-11 0,0 1 0,0-1 0,0 3 0,0-2 0,0-2 0,0-1 0,0 10 0,0-6 0,0-10 0,0-11 0,0-32 0,16-11 0,3 5 0,-2 1 0,2 3 0,16 14 0,0-27 0,-15 27 0,-5-12 0,-15 16 0,0 0 0,0 0 0</inkml:trace>
  <inkml:trace contextRef="#ctx0" brushRef="#br0" timeOffset="48890">5345 6597 24575,'33'0'0,"1"0"0,9 0 0,-8 0 0,-4 0 0,-11 0 0,11 0 0,-27 0 0,12 0 0</inkml:trace>
  <inkml:trace contextRef="#ctx0" brushRef="#br0" timeOffset="53402">5892 6773 24575,'-30'0'0,"1"0"0,-7 0 0,-1 0 0,-3 0 0,-2 0 0,-2-1 0,2 2 0,13 6 0,3 2 0,-9 11 0,19 23 0,16-6 0,0-10 0,16 5 0,-12-28 0,27 11 0,-27-15 0,27 0 0,-27 0 0,12 0 0,0 0 0,3 16 0,6-14 0,1 0 0,-6 14 0,-1-1 0,8-12 0,-3-2 0,-4 15 0,19-16 0,-33 0 0,17-16 0,-7-3 0,-6-5 0,0-3 0,7-4 0,1-1 0,0-12 0,-1 0 0,2 10 0,-2 1 0,-7-3 0,-1 6 0,7 10 0,-16 4 0,0 48 0,0 7 0,7 5 0,2 6 0,-8-15 0,-1 2 0,2-1 0,7-2 0,3 0 0,-1 0 0,-4 1 0,-1 0 0,0-4 0,4-1 0,0-5 0,6 11 0,-1-36 0,5-20 0,-3-10 0,1-7 0,-1 9 0,0-2 0,0-2-481,1-5 1,0-2 0,1-2 480,-2 3 0,0-2 0,1 0 0,1 3 0,4-5 0,2 3 0,-3-2-214,-2-5 1,-3-1 0,1 3 213,-1 12 0,1 3 0,-2 0-4,2-15 1,-1 2 3,1 5 0,0 3 0,1-5 0,-3-8 1392,-16 43-1392,0 4 688,-16 20-688,14 3 0,0 5 4,-13-2 0,-1 2-4,13 15 0,2 1 0,-7-7 0,0 0 0,4 8 0,8-4 0,18-12 0,3-3 0,-12 1 0,2-3 0,25-5 0,2-2 0,-22 1 0,-1-1 0,11-7 0,-1-1 0,8 23 0,-9-28 0,-13 11 0,-15 1 0,0-12 0,0 27 0,0-27 0,-15 35 0,-13-17 0,-9 5 0,15-9 0,1-4 0,1-10 0,5 11 0,15-15 0,-16 0 0,-19 0 0,-4 0 0,13 0 0,1 0 0,-11 0 0,53-23 0,9-9 0,-10-13 0,10 20 0,11-3 0,3 0 0,-6 0-423,-6-2 1,-3 0-1,3 0 423,2 3 0,3 1 0,0 0 0,0-1 0,-2-3 0,1 0 0,-2-1 0,-2 0 0,5-6 0,-2 1 0,0-1 0,-1 2 0,1 0 0,-6 0 0,-5-9 0,-5 1 0,3 7 0,-5 2 0,-10 5 0,-2 3 0,15-9 0,-16 19 1268,0 0-1268,0 12 0,-16-11 0,-3-1 0,-1 12 0,-11-12 0,27 16 0,-12 0 0,16 16 0,0 19 0,-7-2 0,-1 5 0,6 0 0,2 3 0,-2 1-551,-8 5 0,-2 1 0,2 2 551,7-7 0,3 2 0,0 0 0,-1-1 0,-2-3 0,-1-1 0,0 0 0,0 0 0,-2 10 0,0 1 0,2-4 0,3-8 0,0-3 0,-1-3 0,-6 0 0,0-3 0,8 17 0,0-43 0,0 12 0,0-16 1653,0 0-1653,0-16 0,0-4 0,0-15 0,0 6 0,0-1 0,0-11 0,8 5 0,0-2 0,-7 10 0,2 1 0,12 0 0,1-1 0,-6-7 0,0 3 0,10 9 0,11-9 0,-27 32 0,11 0 0,-15 0 0,0 0 0,16 0 0,-12 0 0,27 16 0,5 19 0,-10-8 0,3 1 0,6 8 0,0-1 0,-6-7 0,-3-1 0,-7 0 0,-3-3 0,0-5 0,-16-3 0,0 7 0,-16-17 0,-19 18 0,9-22 0,-3-4 0,-6 2 0,0 0 0,-1 0 0,1 0 0,7 0 0,1 0 0,-2-2 0,7 4 0,18 13 0,-7-11 0,26 12 0,1 0 0,19 19 0,-16-8 0,1 1 0,15-1 0,-3 1 0,-20-1 0,0-3 0,19-5 0,-15 13 0,-13-28 0,13 11 0,-16-15 0,0 0 0</inkml:trace>
  <inkml:trace contextRef="#ctx0" brushRef="#br0" timeOffset="54393">8044 6844 24575,'39'0'0,"0"0"0,0 0 0,0 0 0,4 0 0,-3 0 0,14 0 0,-14 0 0,-36 0 0,11 0 0,-15 0 0</inkml:trace>
  <inkml:trace contextRef="#ctx0" brushRef="#br0" timeOffset="59990">8785 6526 24575,'0'20'0,"0"-4"0,0-1 0,0-11 0,0 28 0,0-28 0,0 11 0,-16 1 0,12-12 0,-12 12 0,16-16 0,0 15 0,0-11 0,0 27 0,16-11 0,14 16 0,7 3 0,-3-16 0,2-1 0,1 9 0,-1-4 0,-5-16 0,-8-6 0,-19-5 0,12 0 0,-16 16 0,0-12 0,0 11 0,0 17 0,-16-9 0,4 10 0,-3 1 0,-3-13 0,-1-3 0,-3 0 0,1-1 0,-15 15 0,1-28 0,0 11 0,0 1 0,15-12 0,-11 12 0,27-16 0,19-16 0,25-4 0,-8 4 0,6-3 0,-3 3 0,3-1 0,-1-1 0,-5 1 0,-1 0 0,2-4 0,2-3 0,3-4 0,0-1 0,-4 0 0,-1-2 0,-2 0 0,-1-3-290,-3 4 1,0-3 0,-2 0 0,-2 0 289,-3-2 0,-2-1 0,-1 1-11,1-1 1,0 1-1,-3 0 11,-4-4 0,-3 4 0,8 0 0,-16 54 0,0 13 0,0 7 0,0-7 0,1 3 0,-2 4 0,-1-1 0,-1 4 0,0 2 0,-1 1 0,0-3-496,0 3 0,-1-1 0,0 0 0,0 2 496,-2-1 0,0 3 0,-1 0 0,1-1 0,0-4 0,0 8 0,1-4 0,0-4 518,-2 4 0,0-4-518,0-8 0,0-3 30,5 3-30,-13-15 0,16-5 0,0-15 2107,0-31-2107,0 7 0,0-7 0,0-3 0,0-10 0,0-3 0,0 0 0,0 4 0,0 3 0,-1 4 0,1-1 0,1-3-177,1-8 0,1-4 1,1-1-1,0 3 1,-1 10 176,-3-1 0,3 5 0,13-13 0,0 12 0,-12 29 0,10-13 0,3-5 0,3-9 0,15 11 0,-9 1 0,-1-1 883,-2 5-883,3 9 0,-5 0 0,-17-6 0,28 32 0,-28 19 0,9 0 0,6 7 0,-4-1 0,-11 6 0,0 0 0,10-6 0,5 0 0,-5-3 0,-13-6 0,2-6 0,12-6 0,-30 11 0,-21-11 0,3-10 0,-4 0 0,0 6 0,-1-1 0,1-13 0,4 0 0,-3 13 0,21-30 0,30 11 0,5-27 0,11 12 0,5 2 0,7-6 0,-13 4 0,4-4 0,0 2 0,-4 5 0,0 1 0,0-1-209,1-3 0,-1 0 0,3 0 209,8-1 0,3 1 0,-4-1 0,0-5 0,-3-1-41,3-1 1,-2 0 40,-2 0 0,-5-1 0,-11-5 0,-1-1 0,8 6 0,-3 1 0,-4-12 0,-5 8 624,-30 31-624,-5 0 84,-15 0-84,15 0 0,-11 15 0,11 5 0,3 4 0,-1 3 0,0 0 0,1 1 0,-1 6 0,0 2 0,1 7 0,-1 0 0,-4-2 0,1 1 0,10 2 0,0 0 0,-9-4 0,1-2 0,16-10 0,2-1 0,-7-1 0,1-1 0,7 10 0,0 1 0,0-17 0,0-3 0,15-16 0,13-16 0,-11 0 0,3-3 0,16-6 0,2-5 0,-13 3 0,-1-3 0,2 1-331,8 1 0,3 2 0,-2-2 331,-4-6 0,-2-2 0,1 2 0,-1 6 0,0 1 0,-1-1-12,-3-1 1,-2 0 0,0 1 11,4-1 0,1 3 0,-2 8 0,-1 1 0,10-14 0,-16 27 0,-3-12 991,-16 32-991,0 3 18,0 5 0,0 3-18,-1 16 0,2 1 0,7-13 0,0 0 0,-7 13 0,2-5 0,12-20 0,-15-3 0,0-16 0,0-16 0,0 12 0,0-11 0,0-17 0,0 24 0,-15-39 0,11 43 0,-28-11 0,28 15 0,-27 0 0,27 0 0,-11 0 0,-1 15 0,-4 5 0,3 3 0,-1 5 0,0 10 0,1 2 0,-2-2 0,2 1 0,7 1 0,1-2 0,0-12 0,2-1 0,6 9 0,2-1 0,-1 10 0,0-8 0,0-3 0,0-13 0,0-3 0,16-16 0,3 0 0,12-6 0,5-4 0,7-6 0,4-3-413,-6 2 1,1-1-1,1-2 413,-1-2 0,-1-2 0,1-1 0,-9 6 0,1-1 0,-1-2 0,-4-3 0,-2-4 0,-4-5 0,-1 0 0,-1 2 0,1-2 0,-1 2 0,-2-2 0,0-9 0,-2-2 0,-6 8 0,-7-3 0,12 9 0,-16 31 0,0 0 0,0 16 1238,-16 19-1238,5 1 0,0 10 0,-2-3 0,0-8 0,0-1 0,0 1 0,0 1 0,-1 2 0,1 0 0,2-5 0,0 6 0,2-7 0,-7 3 0,16-4 0,0-27 0,0 12 0,0-16 0,0 16 0,0 3 0,0 5 0,0 3 0,0 1 0,0-1 0,0 1 0,0-1 0,0 0 0,0-3 0,0-4 0,0-5 0,0-15 0,0-15 0,13-23 0,6-7 0,0 13 0,1-2 0,-3-5 0,1-3 0,2 5 0,7 7 0,-3 5 0,-5-10 0,-3 19 0,-16 16 0,0 0 0</inkml:trace>
  <inkml:trace contextRef="#ctx0" brushRef="#br0" timeOffset="60526">11307 6315 24575,'0'0'0</inkml:trace>
  <inkml:trace contextRef="#ctx0" brushRef="#br0" timeOffset="62667">11801 6526 24575,'-36'0'0,"10"0"0,2 0 0,0 0 0,-23 0 0,43 0 0,-12 16 0,1-12 0,11 27 0,-12-27 0,0 28 0,-3-13 0,-16 17 0,15-17 0,4 12 0,16-27 0,0 12 0,0 0 0,0 11 0,0 5 0,0-3 0,0 2 0,0 3 0,0 4 0,0 0 0,0 3 0,0 1 0,0-3 0,0 2 0,0 0 0,0 9 0,0-2 0,0-21 0,0-3 0,0 15 0,0-5 0,0-1 0,0-10 0,0 24 0,0-43 0,-15 27 0,11-11 0,-28 15 0,28-15 0,-27-4 0,27-16 0,-43-16 0,39 12 0,-39-12 0,43 1 0,-11 11 0,15-12 0</inkml:trace>
  <inkml:trace contextRef="#ctx0" brushRef="#br0" timeOffset="64152">11342 7285 24575,'26'0'0,"-1"0"0,14 0 0,-3 0 0,-21 0 0,-15 0 0,0 0 0</inkml:trace>
  <inkml:trace contextRef="#ctx0" brushRef="#br0" timeOffset="65903">11801 6967 24575,'0'36'0,"0"10"0,0 6 0,0-11 0,0 0 0,0 5 0,0-2 0,1-11 0,-2-3 0,-7-4 0,0-1 0,4 18 0,-4-17 0,0-1 0,8 6 0,0-43 0,0 24 0,16-43 0,-12 11 0,27-15 0,-27 15 0,28-11 0,-28 27 0,11-12 0,-15 16 0</inkml:trace>
  <inkml:trace contextRef="#ctx0" brushRef="#br0" timeOffset="66734">11765 6932 24575,'0'0'0</inkml:trace>
  <inkml:trace contextRef="#ctx0" brushRef="#br0" timeOffset="69637">11730 7497 24575,'0'19'0,"0"-3"0,0-16 0,0-16 0,0 12 0,16-27 0,-12 11 0,27 1 0,-11-13 0,15 28 0,-15-27 0,-5 27 0,1-12 0,-12 1 0,19 5 0,1 0 0,-16-9 0,16 1 0,-1 4 0,-19 10 0,11-11 0,-15 15 0,0-16 0,32-4 0,-21-4 0,1-3 0,12 0 0,3-1 0,3-8 0,-1 2 0,-8 13 0,-1 3 0,3-1 0,-3 6 0,-4 13 0,-16 0 0,16-15 0,3 11 0,1-12 0,-4 16 0,-1 31 0,-5-4 0,0 1 0,-1 2 0,1-1 0,7-2 0,-2-3 0,-11 7 0,11-27 0,-15 12 0,-31-47 0,8 7 0,-3 7 0,1-1 0,5-13 0,-11 27 0,27-12 0,-12 32 0,16-12 0,-6 23 0,-4 8 0,-9 8 0,10-1 0,-2 3 0,-9-11 0,1 2 0,15 3 0,5 3 0,-4-5 0,-9-11 0,1-1 0,8 28 0,6-12 0,-3-37 0,0 11 0,39-30 0,-14 11 0,18-12 0,-11 16 0,-28 0 0,11 0 0,-15-16 0,0 12 0,0-11 0</inkml:trace>
  <inkml:trace contextRef="#ctx0" brushRef="#br0" timeOffset="192974">1658 10936 24575,'0'-19'0,"0"3"0,0 16 0,16 0 0,-12 0 0,12 0 0,-16 0 0</inkml:trace>
  <inkml:trace contextRef="#ctx0" brushRef="#br0" timeOffset="194658">1623 10901 24575,'0'33'0,"0"0"0,0 2 0,0 3 0,0 3 0,0-3 0,0 2 0,0 3 0,0 1 0,0 1-547,0-1 1,0 1 0,0 1 0,0 1 0,0 1 0,0 0 77,0-2 1,0 0 0,0 1 0,0 0 0,0 1 0,0 0 0,0-1 351,0-3 1,0 1-1,0 0 1,0 0-1,0-1 1,0 0 0,0-1-1,0-2 117,0 4 0,0-2 0,0 0 0,0-2 0,0-1 0,0-1 532,0 12 0,0-1 0,0-4 0,0-5-532,0 6 0,0-11 1191,0-17-1191,0-66 0,1 18 0,-2-5 0,-5-7 0,-4-6 0,3-2-551,4 12 1,2-2-1,1 0 1,-2-3 550,-2-1 0,-1-3 0,-1-2 0,1 0 0,1-2 0,3 3 0,0-1 0,1-1 0,1-1 0,0 2 0,-1 2 0,0 0 0,0 2 0,0 1 0,0 0 0,0 0 0,0-1 0,0-2 0,0 2 0,0 3 0,0 4 1638,-1-10 0,2 4-1529,5 1 1,3-2-1,0 0-109,-3 7 0,0 1 0,3-2 0,4-2 0,2-2 0,1 0 0,-1 5 0,4-6 0,1 4 0,-3 4 0,1-1 0,-2 9 0,4 7 0,-4 4 0,-1 16 0,5 16 0,10 0 0,6 3 0,1 7 0,1 3 921,-8-2 1,0 2 0,0 2-922,-4-4 0,1 1 0,-1 1 0,-3 0 0,-1 3 0,-3 0 0,-1 0 0,1 4 0,-1 2 0,-4-2 0,-4 7 0,-5 0 0,-1-8 0,-2 0 0,-8 1 0,-13 0 0,-11 0 0,-3-1 0,6-1 0,8 1 0,2-2 0,-6-3-208,-7-7 1,-7-1-1,-4-2 1,2-2-1,6-3 208,-8 5 0,3-5 0,-7-4 0,4-2 0,6 7 0,19-16 0</inkml:trace>
  <inkml:trace contextRef="#ctx0" brushRef="#br0" timeOffset="195197">2258 10866 24575,'0'0'0</inkml:trace>
  <inkml:trace contextRef="#ctx0" brushRef="#br0" timeOffset="196808">2258 10866 24575,'0'40'0,"0"1"0,0-1 0,0 3 0,0 3 0,0 1 0,0-1 0,0 0 0,0 0 0,0 0 0,0 1-431,0 0 0,0 1 0,0-1 0,0-5 431,0-5 0,0-4 0,0-1 0,0 6 0,0-2 279,0 0 0,0-1-279,0-8 0,0-3 285,0-5-285,0-3 0,0-16 0,0-16 881,0-3-881,0-17 0,0 13 0,0-5 0,0-3 0,0-4 0,0 0 0,0-2 0,0 0 0,0-3-397,0-1 1,0-3-1,0 0 1,0 0 396,0 6 0,-1 0 0,1 0 0,1 0 0,2-6 0,1 0 0,0-1 0,1 3-66,1-6 1,0 2 0,1 3 65,2-5 0,2 6 0,5 12 0,-1 13 0,-11 17 0,12 0 0,0 0 1570,19 0-1570,-2 7 0,4 1 0,12-6 0,0 0 0,-1 14 0,-3 0 106,-13-15 0,-2 2-106,-2 12 0,-9 1 0,-15-12 0,12 43 0,-47-24 0,12 2 0,-2 5 0,-2-2 0,-5-5 0,-4-2 0,0 1 0,0 3 0,-2 2 0,1 0 0,2-2 0,4-1 0,2-2 0,-1-1 0,-19 5 0,8-1 0,17 6 0,4-27 0,16 12 0,0-1 0,16-11 0,11 8 0,10 6 0,-3-1 0,1 3 0,1 0 0,-3-4 0,5 3 0,0-1 0,-6-1 0,-2 2 0,-3 1 0,4 14 0,-4-5 0,-7-21 0,5 23 0,-3 1 0,-14-24 0,23 23 0,1-31-820,-9 0 1,12 0 0,-19 0 0</inkml:trace>
  <inkml:trace contextRef="#ctx0" brushRef="#br0" timeOffset="198199">3193 11165 24575,'35'0'0,"1"0"0,6 1 0,2-2 0,1-5 0,0-3 0,-9-3 0,2-4 0,-5 2 0,4-3 0,-1-1 0,-4-1 0,3-14 0,-2-1 0,3 10 0,4 1 0,-6 0 0,-5-3 0,-7 1 0,-3-11 0,-3 1 0,-16 0 0,-25 11 0,-15 1 0,3 3 0,10 5 0,-3 3 0,-13-6 0,-8 1 0,4 5 0,4 9 0,0 6 0,8 0 0,-1 2 0,1 2 0,3 2 0,0 3 0,2 3 0,0 5 0,1 4 0,2 2 0,2 3 0,3 1 0,2 1 0,0 13 0,1 2 0,3-12 0,-3 3 0,2 0 0,2-3 0,3 8 0,1 0 0,-1-4 0,0 1 0,5-6 0,7 2 0,0 12 0,15-24 0,1 9 0,4 3 0,13 1 0,4-1 0,-8-5 0,1-2 0,2 1 0,3-7 0,-3-9 0,2-10 0,1-15 0,5-7 0,-7 6 0,7-1 0,2-1 0,-1 0 0,-5 1 0,-2-1 0,-5 0 0,4-2 0,5-2 0,5-3 0,-3 1 0,-8 5 0,3-4 0,-16 0 0,-3 5 0</inkml:trace>
  <inkml:trace contextRef="#ctx0" brushRef="#br0" timeOffset="198940">4375 11236 24575,'27'0'0,"1"0"0,4 0 0,2 0 0,-1 0 0,3 0 0,-3 0 0,4 0 0,1 0 0,13 0 0,-2 0 0,-6 0 0,-8 0 0,-15 0 0,-5 0 0,-15 0 0</inkml:trace>
  <inkml:trace contextRef="#ctx0" brushRef="#br0" timeOffset="199969">5274 10231 24575,'0'35'0,"0"0"0,0-2 0,0 2 0,0-1 0,0 13 0,0 0 0,0-8 0,0 2 0,0 1 0,0 3 0,0 2 0,0-2 0,0-7 0,0 0 0,0-1 0,0 4 0,0 0 0,0-1 0,0 9 0,0-4 0,0-9 0,0 1 0,0 3 0,0 5 0,0-5 0,0-6 0,0-1 0,-3 12 0,6-8 0,29-21 0,2-28 0,8-14 0,-1 1 0,-10 9 0,-2 1 0,1-1 0,4-1 0,2-1 0,-1 0 0,-6 0 0,-1-8 0,-5 5 0,-4 17 0,-3-27 0,-16 27 0,0-12 0</inkml:trace>
  <inkml:trace contextRef="#ctx0" brushRef="#br0" timeOffset="201141">5133 10689 24575,'37'-12'0,"-1"1"0,1-1 0,-2 5 0,0 2 0,-3-3 0,4-8 0,-2 1 0,2 12 0,-1 2 0,2-7 0,-3 0 0,5 8 0,-8 0 0,-47 0 0,-19 0 0,-3 0 0,-10 0 0,1 0 0,7 0 0,0 0 0,-2 0 0,3 0 0,-3 0 0,2 0 0,5 0 0,-3 0 0,5 0 0,-14 0 0,43 0 0,-12 0 0</inkml:trace>
  <inkml:trace contextRef="#ctx0" brushRef="#br0" timeOffset="203024">6068 10583 24575,'0'36'0,"0"-1"0,0 0 0,0 1 0,0-1 0,0 0 0,0 11 0,0-2 0,0-9 0,0 1 0,0 9 0,0 0 0,0-15 0,0 1 0,0 16 0,0 0 0,0-19 0,0-1 0,0 0 0,0-3 0,0-5 0,0-3 0,1-45 0,-2-21 0,-3 18 0,-2-3 0,0-3-408,2 0 0,0-4 1,1-2-1,-1 0 1,0 2 407,-1-3 0,1 1 0,-1 0 0,-1 0 0,-1 1 0,-2-1 0,0 1 0,3 1-18,4-7 0,2 2 0,-2 6 18,-7 8 0,2 3 0,13-8 0,4 13 0,-6 25 0,27-15 0,-11 11 2031,15-12-2031,-11 22 0,3 4 30,8-1 1,1 1-31,1 6 0,0 4 0,0 12 0,-3 2 0,-6-13 0,-5 1 0,-11 18 0,-5 3 0,3-16 0,-4 1 0,-10 6 0,-8 2 0,-3-6 0,-4 0 0,2-4 0,4-3 0,-1-2 0,-20 14 0,5-8 0,25-23 0,-11 12 0,15-16 0,0 0 0,-16 16 0,-4 3 0,-4 12 0,-3 5 0,7-11 0,1 1 0,0 9 0,3-2 0,0-5 0,47-13 0,9-15 0,-9 0 0,5-1 0,-1 2 0,4 7 0,0 0 0,5-6 0,-2 0 0,-14 6 0,-5 0 0,-3-8 0,-5 0 0,-15 0 0</inkml:trace>
  <inkml:trace contextRef="#ctx0" brushRef="#br0" timeOffset="204949">7074 10795 24575,'0'-35'0,"0"-1"0,0 1 0,0 16 0,0 3 0,-16 16 0,-4 0 0,-15 0 0,10 5 0,-1 6 0,0 7 0,-1 6 0,2 0 0,-7 6 0,3 3-205,2 3 1,0 5-1,6 0 205,9 7 0,5 2 0,1-16 0,0 2 0,2 1 0,3 12 0,1 1 0,1-4 0,-1-4 0,0-1 0,0 12 0,0-8 0,0-26 0,16-34 0,0-17 0,3-7 0,0 9 0,3-1 0,0-2-311,-4-1 1,0-4-1,0 1 1,0 1 310,4-2 0,-1 2 0,-1-2 191,-2-9 1,-1-2 0,-1 16-192,4 21 0,-5 24 0,-7 21 0,-5 16 0,2-2 0,4 1 0,2 0 0,0-5 0,1 1 0,0-5 0,-2-8 0,-1-4 0,-1 1 0,0-5 0,8-7 1281,3-32-1281,1-11 0,6-13 0,1-5 0,-2 5 0,3 2 0,-1 2 0,1-6-452,-10 9 0,2-5 0,0-4 0,1 0 1,-1 0-1,-1 1 0,0 5 452,5-9 0,-1 4 0,-1 0 0,-1-1 0,-5 4 0,-2-2 0,0 1 0,-1 0 0,1 3-41,4-9 0,0 4 0,-3 1 41,-5-8 0,-1 10 0,7 19 0,-16 38 0,0 14 0,0 14 0,0 5 0,0-3 0,0 0 0,0 0 0,0 1-214,0-9 0,0 1 0,0 2 0,0-2 1,0-3 213,0 9 0,0-3 0,0-4 0,0-3 0,0-2 1472,0 5 0,0-4-1472,0 1 137,0-15-137,31-23 0,-7 0 0,11 0 637,-11-17 0,-1-5-637,8-4 0,-12-10 0,0-2 0,2 18 0,-3 1 0,-14-16 0,11 19 0</inkml:trace>
  <inkml:trace contextRef="#ctx0" brushRef="#br0" timeOffset="205577">7603 9895 24575,'0'0'0</inkml:trace>
  <inkml:trace contextRef="#ctx0" brushRef="#br0" timeOffset="207449">8150 10231 24575,'0'43'0,"0"0"0,0 1 0,0 2 0,0-11 0,0 0 0,0 1 0,0-2 0,0 1 0,0 2 0,0 0 0,0 2 0,0 1 0,0-4 0,0-1 0,0-2 0,0 1 0,0 11 0,0 2 0,0-5 0,0-8 0,0-6 0,0 10 0,0-70 0,0 5 0,0-6 0,0-7 0,0-4 0,0-2-611,-1 9 1,0-2 0,1-1 0,2-1 610,2 1 0,1-1 0,2-1 0,1-2 0,-1 0 0,-1-1 0,0-2 0,0-1 0,1 1 0,0 1 0,0 4 0,2-1 0,1 2 0,0 2 0,0 0 0,3-6 0,1-3 0,-2 6 0,-4 12 0,-4 10 0,12 1 0,0 19 0,3 35 0,-2-10 0,1 5 0,0 3 0,-1 5 0,-1 1 813,-2 1 1,-2 1 0,2 5-814,-2-9 0,3 5 0,0 2 0,0 0 0,-1-2 0,-3-4 0,0 9 0,-4-5 0,2 2 0,3 2 0,3 3 0,-2-3 0,-6-10 0,-7-1 0,0-15 0,16-5 0,-12-15 0,27-15 0,-14-14 0,-1-13 0,2-1-813,3 4 0,2-2 1,1-2-1,-2-3 813,-4 7 0,-2-3 0,1-2 0,0-1 0,0 1 0,0 0 0,3-1 0,1 0 0,1-1 0,-1 2 0,-2 0 0,-2 3 0,-2-5 0,-3 1 0,-1 3 0,2-1-65,3-1 1,3 0 0,-2 2 0,-6 7 64,-10 3 0,2 5 0,12 0 0,1 3 0,-12 9 0,11 30 0,-15 5 0,0 12 0,0 15 0,0 4 0,0-5 0,0-4 0,0-2 0,0 4 283,0-3 0,0 4 0,0 1 0,0 0 0,0-3-283,0 0 0,0-3 0,0 0 0,0-2 0,0 6 0,0-1 0,0-1 93,0-4 0,0-1 0,0-2-93,0 9 0,0-6 0,0-2 0,0-32 0,16-8 0,1-20 0,1-3 1814,22 3-1814,-6-7 0,-2-1 0,-8 9 0,1 5 0,-3 1 0,-18 1 0,11 16 0</inkml:trace>
  <inkml:trace contextRef="#ctx0" brushRef="#br0" timeOffset="207939">9014 9296 24575,'0'0'0</inkml:trace>
  <inkml:trace contextRef="#ctx0" brushRef="#br0" timeOffset="209624">9472 10089 24575,'0'26'0,"0"-1"0,0 16 0,0 5 0,0-11 0,0 1 0,0 2-669,3 0 1,1 1 0,0 2-1,1-2 669,1 10 0,1 0 0,0-2 0,-1-3 0,1-2 0,-1-2 425,3 6 0,-2-6-425,-7-5 440,0-19-440,0-16 0,0-16 0,0-13 0,0-8 0,0-2 0,0-3 0,0-3 0,0 6 0,-1-1 0,1-2 0,1-2-304,1 2 1,1-3-1,0-1 1,1 1-1,0 0 304,-1 3 0,1 1 0,-1 0 0,1-1 0,1 0 0,1-4 0,1-1 0,0-1 0,1 2 0,0 4-36,3-9 0,2 5 0,-2 2 36,-2-12 0,1 14 0,6 26 0,0 16 0,-12 16 0,9 7 0,5 5 0,-1 7 0,1 4 0,0-5 0,1 1 0,-1 2 0,1 4 0,-1 2 0,0 2 0,-4-9 0,1 3 0,-1 0 0,-1 0 0,-2-1 417,-3 0 0,-3-2 0,0 1 1,0 1-418,4 4 0,1 2 0,-1-1 0,-5-4 0,-7-3 0,-4-3 0,1 0 59,4 12 0,0 0-59,-6 1 0,0-2 0,8-6 0,0-5 0,0 2 0,16-51 0,27-7 611,-15-7 1,1-7-612,1 4 0,3-2 0,-2 1 0,-1 1 0,-1 0 0,-6-1 0,1-2 0,-5 8 0,1 8 0,-4 5 0</inkml:trace>
  <inkml:trace contextRef="#ctx0" brushRef="#br0" timeOffset="211208">10443 9966 24575,'-36'0'0,"1"0"0,0 0 0,15 31 0,4-10 0,1 5 0,4 12 0,2 9 0,1 4 0,0-4 0,1-1 0,0-2 0,-2 3-146,-2 0 1,-3 3-1,1-2 1,4-5 145,7 5 0,0-10 0,-14-3 0,32-19 0,-12-16 0,29 3 0,12-6 0,-6-17 0,1-7 0,-4 9 0,3-1 0,-5-3 0,-7 1 0,-4-3 0,-2-5 0,-2-8 0,-1-6 0,-3 0 0,-4 5 0,-6 1 0,-2 0 0,7-7 0,2-4 0,-3 6 0,-8 4 0,-2 18 0,1 22 582,0 27-582,0 8 0,0 8 0,0-10 0,0 3 0,0 2 0,0 0-512,0 1 0,0-1 0,0 1 0,0 2 512,0 5 0,0 1 0,0 1 0,0-1 0,0-5 0,0 0 0,0 0 0,0 0 0,0 2 0,0-1 0,0 1 0,0-3-403,0 7 0,0-2 0,0 1 403,0-8 0,0 1 0,0 0 0,0-2 0,1 8 0,-1-1 0,-1-1 0,-3-3 0,-1 0 0,-2-3-33,0 6 1,-5-2 32,-11 0 0,-5-6 0,1-16 0,-1-5 0,0 1 0,1 0 953,2-1 1,-1-3-954,0-11 0,1-2 1337,-14 15-1337,20-34 0,3-12 0,3 0 0,2-6 0,3-3-380,4-1 1,2-3 0,2-4 0,2-4 379,1 9 0,1-5 0,0-3 0,2-2 0,1-1 0,0 1 0,1 1 0,0 2-469,2 2 1,0 1 0,0 1 0,2 0 0,0 0 0,0 0 0,1-1 396,-1 1 0,1-1 0,1-1 0,-1 0 1,2 1-1,-1 1 0,0 3 0,0 3 72,4-4 0,0 2 0,0 4 0,-1 3 0,-1 5 0,2-2 0,-1 7 0,14-7 0,-27 31 0,12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08:13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9296 5733 24575,'-16'-20'0,"-3"4"0,-17 1 0,1 11 0,10-12 0,-1 0 0,-13 12 0,3-2 0,-2-3 0,10 0 0,-1 2 0,-17 5 0,-2 0 0,2-6 0,2 1 0,-2 6 0,1 2 0,1-1 0,2 0 0,15 0 0,-1 0 0,-13 0 0,0 0 0,12 0 0,-1 0 0,-13 0 0,0 0 0,7 0 0,1 0 0,0-1 0,0 2 0,-1 6 0,1 1 0,0-7 0,0 2 0,-5 11 0,1 3 0,3 1 0,0 0 0,-5-1 0,3 5 0,10 15 0,1 0 0,-8-16 0,4 0 0,19 8 0,0 0 0,-17-3 0,-4-1 0,5 9 0,1 3 0,-2 0 0,-1 0 0,-4-1 0,1-1 0,15-9 0,1-1 0,0 1 0,-1-1 0,-7-6 0,-1 1 0,-2 13 0,1 1 0,0-7 0,-1 1 0,-6 6 0,1 2 0,13 0 0,1-1 0,-6-8 0,-1 1 0,1 13 0,-1 0 0,-5-12 0,0 1-226,10 4 1,3 4 0,0-1 225,-2-6 0,-1-1 0,3 2 0,4 5 0,4 2 0,-1-2 0,-7 9 0,0-2 0,7-10 0,-1 1 0,0-2 0,-6 12 0,1 0 0,4-5 0,1 2 0,2-2 0,-1 7 0,2 0 0,3-13 0,0 1 0,2-2 0,4 3 0,0-2 0,0 0 0,0 3 0,0 3 0,0 3 0,0-1 0,0 8 0,0 0 0,0-4 0,0 3 0,0 1 0,0-8 0,-1 1 0,1 0 0,1-2 0,3 5 0,1-1 0,2 1-265,0-4 0,1 2 0,1 0 0,2-1 265,1-3 0,1-1 0,1-1 0,2-2 0,6 1 0,2-3 0,1 0-163,0 7 0,1 1 0,1-5 163,8-3 0,3-5 0,0-2 0,2-3 0,3-6 0,0-1-45,-6 1 1,1-1 44,5 1 0,0-1 0,-7 2 0,-2-2 0,2-7 0,-1-1 840,0 8 1,1-2-841,7-13 0,0 0 0,-6 12 0,0 3 0,-3-9 0,1-3 0,-2 2 0,5 2 0,-1 1 266,11 7 1,-2-3-267,-5-10 50,-6 5 0,0-2-50,5-7 0,-6 0 0,2 0 0,0 0 0,-1 0 0,0 0 0,0 0 0,1 0 0,-1 0 0,0 0 0,0 0 0,1 0 0,-1 0 0,-1 0 0,3 0 0,-4 0 0,2 0 0,-2 0 0,6 0 0,1 0 0,-2 0 0,3 0 0,-3 0 0,4 0 0,-1 0 0,3 0 0,0 0 0,-5 0 0,0 0 0,5 0 0,-1 0 0,-6 0 0,0 0 0,6 0 0,0 0 0,-7 1 0,-1-2 0,8-5 0,0-4 0,-6 1 0,1-1 0,-6-1 0,3-1 0,-1 0-191,2 0 1,-1 0 0,0 0 190,2 1 0,-1 0 0,1-2 0,1-4 0,1-1 0,-2 2 0,8 5 0,-2-2 0,-16-6 0,-1-5 0,-1 5 0,3 6 0,-1 2 0,1-5 0,-5-3 0,-3-12 0,-5 11 0,-15 0 571,0-11-571,0 27 0,0-35 0,0 33 0,0-33 0,8 14 0,0-1 0,-6-2 0,0-3 0,6-11 0,0-2 0,-7 8 0,-2 1 0,0 0 0,2 0 0,6-1 0,1 1 0,-6 7 0,0 1 0,7 0 0,-2 3 0,-7 5 0,0-13 0,0 13 0,0-13 0,0-3 0,0-8 0,0 8 0,0 3 0,0 13 0,0-13 0,0 29 0,7-24 0,2-9 0,-8 11 0,2-1 0,12-16 0,1-4 0,-13-1 0,-2 0 0,7 2 0,0-1-163,-7 12 1,-2-2 0,1 1 162,0-1 0,1 0 0,-2 2 0,-6-11 0,-2 0 0,3 6 0,0-1 0,-2 1 0,-2 2 0,-2 1 0,-1-1 0,-3-3 0,-1-2 0,-1-1 0,1 3 0,0-2 0,-1 1 0,-1 3 0,0 3 0,0 3 0,-1-1 0,-2-5 0,-1 0 0,1 4 0,0 7 0,1 4 0,3 5 0,-1 0 0,-18-16 0,-1 2 0,16 18 0,1 0 0,-13-18 0,1 1 0,-2 12 243,10 2 1,-1-1-244,0 0 0,-3 0 0,-6 1 0,0-1 0,7 0 0,1 1 0,-7-1 0,1 0 0,13 0 0,1 1 0,-16-2 0,3 3 0,29 16 0,-13-16 0,16 12 0,0-27 0,0 27 0,-16-27 0,12 27 0,-11-28 0,15 13 0,0-1 0,0-11 0,0 11 0,-15-11 0,-2-4 0,14 9 0,-2 1 0,-17-18 0,-3 1 0,16 18 0,-1 1 0,-6-3 0,-4 1 0,-5 7 0,0 1 0,4 0 0,2-1 0,-16-17 0,19 15 0,1 4 0,11 16 0,-12 0 0,16 0 0,0 0 0,0 0 0</inkml:trace>
  <inkml:trace contextRef="#ctx0" brushRef="#br0" timeOffset="2784">10231 9260 24575,'0'36'0,"0"-1"0,0 9 0,0-2 0,0-12 0,0-1 0,0 12 0,0 0 0,0-13 0,0-1 0,0 8 0,0 1 0,0-8 0,0-1 0,0-1 0,0-1 0,0 10 0,0 0 0,0-2 0,0 1 0,0 9 0,0 2 0,0 0 0,0-4 0,-2-3 0,4-1 0,14 2 0,-15-6 0,1 1 0,13-8 0,2 2 0,-9 4 0,-2 3 0,-1 0 0,5 12 0,0 0 0,0-11 0,1-1 0,-1 0 0,0 10 0,0-4 0,-1-14 0,2 1 0,4 13 0,3 6 0,-4-5 0,-10-15 0,-1 1 0,12 16 0,4 7 0,-5-9 0,-11-1 0,12-5 0,2 2 0,-8-2 0,1-1 0,7-6 0,2 1 0,-2 11 0,1 0 0,-1-12 0,1-3 0,7 0 0,1 3 0,-8 7 0,-1 5 0,3-5 0,15-2 0,1-1 0,-16 5 0,-2 4 0,-2-4 0,2-9 0,0-3 0,-3-1 0,1 1 0,0-1 0,3 0 0,12 3 0,1-1 0,-3 1 0,-1-1 0,2 3 0,-1-1 0,-11-10 0,-1-1 0,0 4 0,1-1 0,15 5 0,1-1 0,-13-4 0,1-2 0,13-2 0,-3 1 0,-13 13 0,13-27 0,-13 27 0,17-11 0,-17 0 0,-3-5 0,-16-15 0,0 0 0,15 47 0,5-4 0,-3 0 0,1 1 0,1-16 0,-2-1 0,-8 0 0,1-3 0,22-5 0,-28-3 0,11-16 0,-30-16 0,-5-3 0,0-1 0,5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09:04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20232 5927 24575,'-40'0'0,"-1"0"0,1 0 0,3 0 0,2 0 0,-3 0 0,-2 0 0,-3 0 0,-1 0 0,2 0 0,-5 0 0,1 0 0,-2 0 0,1 0 0,-3 0 0,1 0 0,5 0 0,7 0 0,3 0 0,-1 0 0,-4 0 0,0 0 0,4 0 0,6 0 0,3 0 0,-1 0 0,-1 0 0,-6 0 0,1 0 0,-6 0 0,6 0 0,-1 0 0,7 0 0,0 0 0,-8 0 0,-1 0 0,-7 0 0,0 0 0,6 0 0,-1 0 0,2 0 0,-3 0 0,4 0 0,4 0 0,2 0 0,-11 0 0,5 0 0,16 0 0,-13 15 0,13-11 0,-17 28 0,1-13 0,18 4 0,-1 5 0,-8 0 0,-4 2 0,4-2 0,2 3 0,1 1 0,-4 1 0,-3 2 0,4-5 0,7-10 0,3-1 0,-2 14 0,1 1 0,-1-7 0,0 1 0,0 6 0,1 2 0,0 0 0,-1-1 0,-1-8 0,3 1 0,6 6 0,0-2 0,-7-12 0,3 0 0,11 4 0,2 3 0,-15 2 0,0 0 0,12 13 0,-10 3 0,-3 0 0,-3-2 0,11-3 0,-1 2 0,-7-6 0,2-1 0,12 1 0,3 2 0,-9 6 0,2-2 0,6-13 0,2-3 0,-1-1 0,0 1 0,0 16 0,0-1 0,0 6 0,2-5 0,-4-2 0,-14-5 0,14-10 0,0 1 0,-13 13 0,13-6 0,4 1 0,-2 13 0,0-13 0,0 1 0,0 12 0,-8-14 0,0 0 0,4 6 0,-2-4 0,-1 5 0,4-1 0,9 2 0,4 0 0,-5-1 0,1 2 0,3-2-249,6-5 0,3-2 0,0 1 249,-6 0 0,-1 1 0,5 2 0,5-3 0,6 2 0,3 2 0,-2-1 0,-5-2 0,-3 7 0,-5-1 0,5 0 0,9-5 0,6 2 0,0-3 0,-5-3 0,-3 2 0,1-2 0,2-6 0,5 0 0,1 0 0,-4-2 0,-2-1 0,-2-1 0,1 0 0,9 7 0,3 2 0,-3-9 0,-1-11 0,1-6 0,-5-4 0,2-1 0,1-1 0,-1 1 0,0 0 0,0 0 0,6 0 0,1 0 0,-3 0 0,6 0 0,-4 0 0,-5 0 0,-1 0 0,-2 0 0,4 0 0,10 0 0,6 0 0,-4 0 0,-3 0 0,-2 0 0,1 0 0,2 0 0,-5 0 0,-9 0 0,0 0 0,2 0 0,3 0 0,-1 0 0,13 1 0,0-2 0,-7-4 0,2-1 0,-4 1 0,4 4 0,-3-2 0,-7-5 0,0 1 0,8 6 0,0 2 373,-5-9 1,-1 0-374,-1 6 0,-2 0 0,-7-6 0,-3 0 0,12 8 0,3-6 0,4-3 0,-12-1 0,1 0 0,0 3 0,3 2 0,0-3 0,13-7 0,-2-1 0,-10 6 0,4 0 0,3 2 0,8 0 0,0 0 0,-8-3 0,-3-7 0,-1 1 0,8 8 0,6 4 0,-8-1 0,-18-1 0,-3-1 0,3-1 0,1 2 0,-1 5 0,0 0 0,1-5 0,-5-2 0,-3-6 0,11 11 0,-27-12 0,12 16 0,0 0 0,-12 0 0,11-16 0,-15-3 0,8-16 0,0-5 0,-6 10 0,0 0 0,5-17 0,2-1 0,-1 13 0,-1 0 0,-5-8 0,0 0 0,6-2 0,0 0 0,-7 10 0,-2-1 0,1 1 0,0-1 0,0 0 0,0 2 0,0-11 0,0 0 0,0 6 0,0-2 0,0 3 0,0-1 0,0 0 0,0 2 0,0-1 0,0 3 0,0 5 0,0 3 0,0-2 0,0-1 0,0 5 0,0-1 0,0-1 0,0-1 0,0 1 0,0 0 0,0 0 0,0 3 0,0-12 0,-16 1 0,14 10 0,0-1 0,-13-13 0,6 14 0,2-1 0,5 0 0,0 1 0,-14-14 0,7-2 0,3 0 0,2-3 0,-12 11 0,0 0 0,15 6 0,-2 3 0,-12 5 0,-1-1 0,6-21 0,0-1 0,-7 16 0,-1 1 0,8-9 0,1 0 0,-7 12 0,0 1 0,7-5 0,-1 1 0,-8 5 0,0 0 0,9-6 0,-1 2 0,-22 4 0,28-11 0,-27 11 0,11-15 0,-15-1 0,10 11 0,-1-1 0,6 7 0,1-1 0,1-5 0,1-1 0,-15-9 0,13 0 0,-1 15 0,5 4 0,-1 1 0,12 11 0,-27-12 0,11 0 0,0 13 0,-11-29 0,11 28 0,1-27 0,-20 11 0,17-15 0,-21 15 0,23 5 0,5-1 0,-1 12 0,12-11 0,-12-1 0,1 12 0,-5-12 0,-15 1 0,15-5 0,-4 10 0,1 0 0,15-5 0,-39-1 0,43 12 0,-27-12 0,27 16 0,-12 0 0,16 0 0</inkml:trace>
  <inkml:trace contextRef="#ctx0" brushRef="#br0" timeOffset="3297">21238 8608 24575,'0'46'0,"0"-1"0,0 1 0,0-9 0,0-1 0,0 3 0,0 2 0,0-1 0,0 3 0,0 2 0,0 0 0,0-1 0,0-4 0,0 1 0,0-4 0,0 1 0,0 2 0,0 8 0,0 5 0,0 1 0,0-5 0,0-10 0,0-4 0,0-3 0,0 6 0,0 3 0,0-6 0,0 4 0,7-6 0,1 1 0,-4 5 0,4 1 0,0 2 0,-7-17 0,-2 1 0,1 25 0,0-2 0,0-14 0,0 4 0,0 1 0,0-1 0,0-13 0,0 3 0,0 4 0,0 0 0,0-5 0,0-1 0,0-1 0,0 3 0,0 8 0,0 4 0,0-5 0,0-10 0,0-1 0,-8 22 0,0 4 0,6-9 0,0-2 0,-5-9 0,-1 1 0,1 7 0,2 6 0,1-4 0,2-1 0,0-3 0,-6 2 0,0 0 0,7 3 0,2-2 0,-1-10 0,0-1 0,0 0 0,0-3 0,0 5 0,0-31 0,-15 0 0,-5 16 0,-15-12 0,-1 27 0,12-28 0,-3-2 0,-14 22 0,-4 1 0,-1-20 0,-2 0-252,5 14 0,-1 7 0,2-5 252,-6-9 0,4 1 0,3 14 0,3-1 0,12-14 0,1-2 0,-10 7 0,0-1 0,15-11 0,-11 12 0,0-15 0,-5-2 0,-2 8 0,-2 2 0,6-7 0,-2-2 0,0 1 0,1 4 0,1 2 0,1-3 378,-5-3 0,2-2-378,-8 1 0,1 0 0,8 0 0,0 0 0,-9 0 0,2 0 0,12 0 0,1 0 0,-19 0 0,6 0 0,16 0 0,-13 0 0,8 0 0,-9 0 0,5 1 0,-7-1 0,2-1 0,-9-6 0,0-2 0,3 8 0,-3 1 0,7-2 0,11-7 0,3 2 0,-8 6 0,9 2 0,23-1 0,-11 0 0,15 0 0,-16 0 0,12 0 0,-12 0 0,16 0 0,-15 0 0,11 0 0,-43 0 0,20 0 0,-1 0 0,-8 0 0,-3 0 0,-4 0 0,0 0 0,10 0 0,3 0 0,-7 0 0,14 0 0,23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13:05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2611 13776 24575,'38'0'0,"0"0"0,-13 0 0,1 0 0,22 0 0,2 0 0,-6 0 0,2 0-820,-4 0 1,5 0 0,3 0 0,0 0 432,-8 0 1,2 1 0,1-1 0,-1 0-1,0-1 387,-3-1 0,-1-1 0,0-1 0,3 1 0,5-1 0,-8 2 0,4 0 0,3 0 0,2 0 0,1 1 0,1-1 0,-1 0 0,-1 0 0,-3 0 0,-4 0-415,6-1 1,-6-1 0,-1 1 0,1 0 0,3-1 0,8 1 414,-17 1 0,4 0 0,3 0 0,3 0 0,1 0 0,3 0 0,1-1 0,1 1 0,0 0 0,0 0 0,0 0 0,-1 1 0,-1-1 0,-2 0 0,-1 1 0,-4 0 0,-2 0-307,10 0 1,-3 0 0,-4 1 0,0-1-1,-2 1 1,0 0 0,2 0 0,1 0-1,3-1 307,-2 0 0,2 0 0,3 0 0,0 0 0,2 0 0,-1-1 0,0 1 0,0-1 0,-2 1 0,-3-1 0,-1 1 0,-4-1 0,12 0 0,-5-1 0,-2 0 0,-2 0 0,0 0 0,1 1-200,0 1 1,0 1-1,-1 0 1,0 0-1,-2-1 1,-2 0 199,6-3 0,-4-1 0,-1 1 0,1 1 278,2 2 1,2 3 0,-2-2-1,-6-1-278,8-7 0,-7 0 1141,-12 7 1,-2-2-1142,-1-5 0,1 1 0,14 5 0,3 4 0,-5-2 0,2 0 0,-1 0 0,3 0 0,-1 0 1092,-6-1 0,0 0 0,0 3-684,11 6 1,1 5-1,-2-3-408,3-7 0,2 2 0,-6 7 0,6 5 0,0 2 0,-6-5 0,1-1 0,-2-2 0,0 1 0,3 0 0,-10-1 2270,0 5-2270,-36 0 268,-21-12 1,-9-4-269,-13 0 0,-4 0 0,5 0 0,-2-1 0,-4-2 0,7-4 0,-4-3 0,-1-1 0,0 0 0,3 3-349,-1 1 1,3 1 0,-1 1 0,0-1 348,-5-2 0,-3 0 0,2-2 0,5 1 0,5-2 0,3-1 0,6 3 876,-10 6-876,-8-13 0,43 16 0,-12-16 0,16 12 0,0-11 1460,16 15-1460,4 0 0,25 0 0,8 0 0,-20 0 0,0 0 0,1 0 0,2 0 0,-4 0 0,-5 0 0,-3 0 0,11 0 0,1 0 0,-17 0 0,-19 0 0,-19 0 0,-1 0 0,-27-16 0,24-4 0,-6 1 0,-8-5 0,5 1 0,8 2 0,1-1 0,-8-5 0,-3-3 0,1 4 0,-3 6 0,1 1 0,5 2 0,-1-2 0,2 4 0,-2 4 0,3 2 0,-19-6 0,84 12 0,20 6 0,-30 4 0,1 1 0,5 0 0,7 0 0,1 1 0,-6 2 0,3 6 0,-2 5 0,-5 0 0,3 4 0,1 0 0,-1-2 0,4-2 0,-1-3 0,1 3-351,-3 2 1,0 2 0,1 1 0,-1-2 350,8-1 0,0-1 0,1 0 0,-9-2 0,0 2 0,0-1 0,-1-2 0,2 1 0,-1-2 0,0 0 0,1 3 0,0 1 0,-6-1 0,5 13 0,-19-15 0,-16-5 0,0 1 0,0-12 1401,-16 27-1401,-19-11 0,2-7 0,-10 3 0,-6 1 0,-1 1 0,5 0-778,1 3 1,3 1-1,-2 0 1,-3-1 777,7-5 0,-3-1 0,-3 0 0,0 1 0,0-1 0,2 0 0,4 1 0,-3 3 0,2 1 0,2 0 0,1-2 0,2-1-29,-11 4 1,3-3-1,2-2 29,-6 3 0,8-3 0,8 0 0,15 0 0,12-12 0,-11 27-820,30-27 1,-11 12 0,12-16 0</inkml:trace>
  <inkml:trace contextRef="#ctx0" brushRef="#br0" timeOffset="4183">1323 5556 24575,'0'26'0,"0"-1"0,0 9 0,0 3 0,0-2 0,0 3 0,0 2-431,0-3 0,0 1 1,0 2-1,0 4 431,0 1 0,0 3 0,0 3 0,0 1 0,0 0 0,0-2-547,0-4 1,0-1 0,0 0 0,0 1 0,0 1 0,0 2 302,0-5 1,0 2 0,0 2 0,-1 1 0,1 1-1,0-1 1,0-1 0,0-1 0,1-2 243,1 1 0,0-1 0,1-1 0,-1-1 0,1-1 0,-1 1 0,0-1-115,-1 6 1,-1 0 0,0 0 0,0-1 0,1-1 0,1 0 114,3 5 0,2 0 0,1-2 0,-2-1 0,-1-4-314,-3 3 1,-2-4 0,2 2 313,4 2 0,2 3 0,1 0 0,-1-5 0,-1-5 0,0-3 0,-1 0 174,0 4 1,0 1 0,2-4-175,8-1 0,-1-3 1638,-14-5 0,2-7-969,13-18 2149,-32-8-2818,-4-32 1527,-15 1-1527,10 4 0,-1-5 0,-1 0 0,-1-2-495,5 5 0,0-2 0,-1-3 495,2 3 0,0-2 0,0-1 0,1 3 0,1 1 0,1 2 0,0-2-73,2-1 0,-1-3 0,2 2 0,0 4 73,-2 2 0,1 1 0,-9-14 0,1 4 0,1 15 0,-7-7 0,47 47 0,7 14 0,5 6 0,0 1 0,2 5 0,-8-7 0,2 6 0,1 3 0,-1 1 0,-1-2-233,-3-5 1,-1-1 0,0 1-1,-1 0 1,0 1 232,1 5 0,-1 1 0,0 2 0,0-2 0,-1-3 0,1 0 0,-1-2 0,-1-2 0,0-1 67,2 5 0,0-2 0,-3-5-67,-3-4 0,-1-3 0,21 23 0,-32-51 0,0-19 0,0-17 0,0 5 0,0-4 0,0 2 0,0-2 0,0-3 444,-1 1 1,0-1 0,0-4-1,4-2-444,1 6 0,3-3 0,1-3 0,1-1 0,0 0 0,0 2 0,0 1 0,0-7 0,-1 2 0,1 0 0,0 0 0,1 0 0,-1 4 0,1-1 0,0-1 0,1 1 0,0 4 0,0 5 0,7-5 0,-1 6 0,-5 6 20,-8-3 1,12 31-1,-16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14:01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4780 5927 24575,'-45'0'0,"9"13"0,-2 5 0,8-7 0,1 2 0,0 6 0,0 6 0,1-3 0,0-3 0,1 1 0,-1 6 0,0 4 0,2-3 0,4-5 0,1-1 0,-12 4 0,-1 1 0,7-2 0,3-1 0,0 0 0,-7-6 0,0 2 0,7 12 0,-1-21 0,-1 0 0,-9 25 0,0 0 0,-1 0 0,1-15 0,16 11 0,-13-27 0,28 12 0,-11 0 0,15 3 0,-15 13 0,-2 3 0,9 8 0,-15-10 0,-1 1 0,21-5 0,2 0 0,-7 0 0,1-1 0,6 3 0,2 1 0,-1 9 0,0 0 0,0-4 0,0 1 0,-1-4 0,1 2 0,1 0 0,3 0 0,1 0 0,1-3 0,3 5 0,2-1 0,-1-5 0,2 2 0,1-2 0,12 6 0,1-2 0,-6 1 0,-1 1 0,7 5 0,-1-4 0,-7-19 0,0-1 0,-1 6 0,1 1 0,7 3 0,1 1 0,-7-1 0,1-1 0,13 4 0,1-1 0,-14-5 0,-1-1 0,8-7 0,-3-1 0,-4 18 0,3-10 0,1 1 0,-1 13 0,3-13 0,-1-1 0,-5 11 0,11-1 0,-13-10 0,-1 1 0,7 13 0,7-6 0,1 1 0,-9 5 0,3-14 0,-1 1 0,-5 9 0,11 0 0,-18-9 0,1-1 0,4-5 0,2-1 0,2 8 0,-1-3 0,-2-4 0,13 11 0,-28-11 0,27 0 0,-27 11 0,12-27 0,-16 12 0,0-16 0,0 0 0</inkml:trace>
  <inkml:trace contextRef="#ctx0" brushRef="#br0" timeOffset="8971">4657 5486 24575,'20'0'0,"-5"0"0,1 0 0,-12 0 0,12 0 0,7 0 0,14 0 0,-7 0 0,3 0 0,3 0 0,-1 0 0,-7 0 0,-2 0 0,10 0 0,-5 0 0,-27 0 0,12 0 0,-16 0 0,0 0 0,0 15 0,0-11 0,0 12 0,0 0 0,0 19 0,0-9 0,0 3 0,-1 13 0,2 2 0,6-11 0,1 1 0,-6-1 0,-2 3 0,2-5 0,14 4 0,-15 0 0,-2-7 0,1-24 0,0 27 0,-16 4 0,15-8 0,-2 1 0,-11-1 0,-3 1 0,7 6 0,0-1 0,-9 6 0,-13-4 0,29-19 0,-13-16 0,16 0 0,0 0 0,-16-16 0,-19 12 0,-2-19 0,-4-1 0,2 19 0,1 2 0,-2-12 0,2-1 0,10 7 0,5 2 0,3 3 0,4-11 0,16 15 0,0-16 0,0 12 0,0-12 0,0 16 0,0-31 0,0-8 0,-7 5 0,-1-3 0,6 2 0,0 0 0,-6 3 0,0 1 0,7-5 0,2 3 0,-1 2 0,0 0 0,0 31 0,0-16 0,0-4 0,0-4 0,0-3 0,0-12 0,16 4 0,-12 19 0,11 16 0</inkml:trace>
  <inkml:trace contextRef="#ctx0" brushRef="#br0" timeOffset="12916">12348 6632 24575,'19'0'0,"-3"0"0,0 0 0,-13 0 0,13 0 0,0 0 0,19 0 0,-9 0 0,3 0 0,13 0 0,2 0 0,-6 0 0,-1 0 0,-1 0 0,-2 0 0,-6 0 0,-5 0 0,-3 0 0,-5 0 0,-15 0 0,0 0 0,0 16 0,0 4 0,0 15 0,0-3 0,0 2 0,0-8 0,0-1 0,0 17 0,0 1 0,0-11 0,0-2 0,-1-2 0,2-1 0,7 0 0,0-3 0,-4-4 0,12 11 0,-16-27 0,0 12 0,0-1 0,0 5 0,-8 5 0,0 1 0,4-2 0,-12 23 0,16-44 0,0 13 0,0-16 0,0 0 0,-31 0 0,-3 0 0,-2 0 0,5 0 0,-1 0 0,-19 0 0,4 0 0,8 0 0,3 0 0,5 0 0,-4 0 0,-4 0 0,13 0 0,1 0 0,-11 0 0,1 0 0,15 0 0,5 0 0,15 0 0,15-63 0,-5 41 0,0-3 0,-2-10 0,-2-7 0,0 2 0,2-6 0,-1 2 0,-6-5 0,-2 0 0,1 3 0,0 3 0,0 12 0,0 0 0,0-5 0,0 5 0,0 8 0,0-9 0,0 32 0,0 0 0</inkml:trace>
  <inkml:trace contextRef="#ctx0" brushRef="#br0" timeOffset="17266">3775 7743 24575,'45'-9'0,"0"-1"0,-2 1 0,0 2 0,0 7 0,1 0 0,1-7 0,0-1 0,-7 6 0,-2 0 0,-7-9 0,-7 6 0,-6 36 0,0 8 0,-7-5 0,1 3 0,1-6 0,1 0 0,1 1 0,5 14 0,-1 0 0,-6-4 0,-3-1 0,2-5 0,-4-6 0,-6-10 0,0 11 0,0-27 0,0-4 0,-16-4 0,-3-12 0,-5 15 0,-3 2 0,-12-1 0,6 2 0,-1-4 0,7-5 0,-1-1 0,-7 6 0,0 0 0,7-6 0,1 0 0,-7 7 0,1 2 0,-6-1 0,6 0 0,-1 0 0,-5 0 0,14 0 0,-1 0 0,-17 0 0,21 0 0,-1 0 0,23 0 0,0-16 0,0 13 0,0-44 0,0 7 0,11-5 0,1-4 0,-9 11 0,0 0 0,9 6 0,4 0 0,-5 2 0,-9 0 0,0 5 0,30-10 0,-28 19 0,11 16 0</inkml:trace>
  <inkml:trace contextRef="#ctx0" brushRef="#br0" timeOffset="20500">11483 8749 24575,'0'39'0,"0"-8"0,0 1 0,0 7 0,0-2 0,0 4 0,0 4 0,0-1 0,0-11 0,0 0 0,0 3 0,0-5 0,0-12 0,0 13 0,0-28 0,16 11 0,8-13 0,3-4 0,16 2 0,-3-1 0,2 2 0,-6 7 0,-1 0 0,2-6 0,0 0 0,-1 6 0,-1 0 0,-9-8 0,-1 0 0,10 0 0,0 0 0,-15 0 0,-4-16 0,-16 12 0,0-12 0,0 1 0,0-5 0,0-15 0,0 0 0,0 10 0,0-1 0,0-12 0,0-3 0,0-5 0,0 0 0,0 3 0,0 4 0,0 12 0,0 3 0,0-8 0,0 29 0,0-13 0,0 16 0,0 0 0,0-16 0,-16-3 0,13-5 0,2-3 0,-6 0 0,-2-1 0,1-7 0,1-1 0,5 8 0,0 1 0,-14-8 0,16 19 0,-16 16 0,13 0 0,-13 0 0,16 0 0,0 0 0,0 16 0,-16-12 0,12 12 0,-11-16 0,-1 15 0,-4-11 0,1 12 0,-28-16 0,23 16 0,-2-15 0,1 2 0,6 12 0,-13-15 0,13 16 0,-6-14 0,-1 0 0,-14 14 0,5-16 0,4 15 0,27-11 0,-12 12 0,16-16 0</inkml:trace>
  <inkml:trace contextRef="#ctx0" brushRef="#br0" timeOffset="23725">4516 8537 24575,'0'28'0,"0"-1"0,0 6 0,0 1 0,0-6 0,0-1 0,0 12 0,0 8 0,0-43 0,0 11 0,0 17 0,0-9 0,-1 13 0,2 3 0,7-10 0,0-1 0,-6 3 0,-1 0 0,8 4 0,-2-3 0,-7 7 0,16-4 0,-12-19 0,11 0 0,-15-12 0,0 11 0,0-15 0,0 0 0,63 0 0,-29 0 0,3 0 0,2 1 0,4 0 0,-2-3 0,10-5 0,-4-1 0,-10 6 0,-3 0 0,-7-7 0,-3 2 0,-5 7 0,13 0 0,-28 0 0,11 0 0,-15-16 0,0 13 0,0-13 0,0 16 0,0 0 0,0-16 0,0 12 0,0-11 0,0 15 0,0-16 0,0 12 0,0-27 0,0 11 0,0-7 0,0-5 0,1 5 0,-2-3 0,-3-4 0,-2-4 0,1 1 0,3-10 0,0 0 0,-3 6 0,-2-1 0,3 3 0,3 0 0,2 4 0,-1-1 0,0 5 0,0 11 0,0 5 0,0 15 0,0 0 0,-16 0 0,12 0 0,-11 0 0,-1 0 0,-22 7 0,-6 1 0,11-6 0,-1 0 0,-1 3 0,-4 2 0,3-3 0,0-3 0,4-2 0,-15 1 0,11 0 0,21 0 0,15 0 0,-16 0 0,12 0 0,-27 0 0,27 0 0,-12 0 0,16 0 0,-16 16 0,13-12 0,-13 11 0,16-15 0</inkml:trace>
  <inkml:trace contextRef="#ctx0" brushRef="#br0" timeOffset="27667">12383 9613 24575,'35'0'0,"0"0"0,-9 0 0,-1 0 0,15 0 0,-7 0 0,0 0 0,6 0 0,-5 0 0,-1 0 0,6 0 0,-12 0 0,-3 0 0,-4 0 0,11 0 0,-27 0 0,12 0 0,-16 16 0,0-12 0,-16 27 0,12 4 0,-11-8 0,-1 1 0,13-1 0,2 1 0,-7 5 0,0 1 0,7-6 0,2-1 0,-1 0 0,0 1 0,0 1 0,0 0 0,0-2 0,0-1 0,0 21 0,0-20 0,0-3 0,0-4 0,0 11 0,-31-27 0,7 12 0,-15-8 0,-4 0 0,0 11 0,0-9 0,4 0 0,15 5 0,-23-15 0,43 0 0,-12 0 0,16 0 0,-15 0 0,11 0 0,-43 0 0,23 0 0,-2 0 0,1 0 0,6 0 0,3 0 0,16 0 0,0-15 0,0 11 0,0-12 0,0 16 0,0 0 0,0-16 0,0 13 0,0-45 0,16 25 0,-6-8 0,-1-5 0,1 5 0,0 0 0,-1 2 0,-2 1 0,-7-15 0,15 27 0,-11 0 0,12-3 0,-16-17 0,0 1 0,16 0 0,-13 15 0,13 5 0,-16-1 0,0 12 0,0-27 0,0 11 0,0-4 0,0-3 0,0 0 0,0-1 0,0-7 0,0 0 0,0 6 0,0 3 0,0-10 0,0 21 0,0 15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16:20.5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3299 5027 24575,'0'20'0,"0"-5"0,15 17 0,5-9 0,-4 2 0,3 1 0,7-7 0,-1-3 0,-1 4 0,2-3 0,-5-3 0,-17-10 0,11-4 0,-15-4 0,0-11 0,0 15 0,0-16 0,0 12 0,0-27 0,0 27 0,0-27 0,0 27 0,0 4 0,0 19 0,0 1 0,16 11 0,-12-11 0,27 15 0,-27-15 0,28 11 0,-28-27 0,11-4 0,-15-20 0,0 1 0,0-13 0,0 28 0,-15-11 0,11 30 0,-12-11 0,16 28 0,0-28 0,0 11 0,0 1 0,16-12 0,-12-4 0,11-20 0,-15 1 0,0-13 0,0 28 0,-15-11 0,-5 15 0,0 15 0,5-11 0,15 28 0,0-28 0,0 11 0,0-30 0,0 11 0,0-12 0</inkml:trace>
  <inkml:trace contextRef="#ctx0" brushRef="#br0" timeOffset="4275">3440 5380 24575,'0'-20'0,"0"5"0</inkml:trace>
  <inkml:trace contextRef="#ctx0" brushRef="#br0" timeOffset="7883">3440 5345 24575,'0'35'0,"0"0"0,0-7 0,0-1 0,0 7 0,0-1 0,0 6 0,0-14 0,0 1 0,0 0 0,0-1 0,0 14 0,0-2 0,0 0 0,0 5 0,0-6 0,0 2 0,0-3 0,0 1 0,0 9 0,0 0 0,0-8 0,0 0 0,0 6 0,0-3 0,0-1 0,0-4 0,0 12 0,0-23 0,-16 11 0,12-4 0,-11-11 0,15-1 0,0-3 0,0 0 0,-16 3 0,12 17 0,-27-17 0,27 13 0,-12-28 0,16 11 0,0-30 0,-16-5 0,15-4 0,-2-3 0,-11 0 0,-3-1 0,7-7 0,1 0 0,-9-1 0,0 1 0,9-2 0,-1 3 0,-7 14 0,2 1 0,11-28 0,-11 43 0,15-11 0,0 30 0,0 5 0,0 15 0,-1-3 0,2 3 0,6 1 0,1 2 0,-6-4 0,-1 3 0,0-2 0,7 10 0,0 0 0,-2-5 0,-1 2 0,0-6 0,-1 11 0,4-3 0,-1-10 0,-7-30 0,0 35 0,16-33 0,-12 18 0,27-24 0,-27 0 0,12 0 0,-16 0 0,0 0 0,15-39 0,5 13 0,-3-9 0,1-4 0,1 11 0,-2 1 0,-7-1 0,-1 1 0,7-8 0,-16 19 0,0 16 0</inkml:trace>
  <inkml:trace contextRef="#ctx0" brushRef="#br0" timeOffset="9216">1006 6279 24575,'0'38'0,"0"0"0,0 0 0,0-5 0,0 0 0,0 3 0,0 2 0,0 6 0,0 2 0,0-2 0,0-4-945,0 1 1,0-4-1,0 4 945,0-3 0,0 4 0,0 1 0,0-1 0,0-3 0,0 7 0,0-4 0,0 3 0,0 1 0,0 3 0,0 1 0,0-3 0,0-5 0,0-2 0,0 0 0,0-1 0,0 9 0,0-1 0,0-1 269,0 2 1,0 0-1,0-7-269,0-8 0,0-3 0,0 33 0,0-63 0</inkml:trace>
  <inkml:trace contextRef="#ctx0" brushRef="#br0" timeOffset="12008">1112 7038 24575,'35'0'0,"-16"0"0,13-31 0,-11-1 0,1-7 0,1 0 0,3 0 0,0 0 0,1-3-418,-7 8 0,1-3 1,1-1-1,-1 1 1,1 3 417,2 0 0,1 3 0,-2 1 0,-1 0 0,-1-6 0,-3 1 0,0 0 167,-3-2 0,0 1 0,-2 7-167,2 1 0,-15 17 0,-16 30 0,-7 16 0,4 7 0,-3 3 0,-2-11 0,-4 1 0,2 2-592,1 2 1,2 3 0,0 2 591,4-1 0,0 3 0,2 1 0,2-3 0,0 2 0,3-1 0,-1-1 288,1-6 0,-2 0 1,2-1-1,3-4-288,7 3 0,0-2 0,-6-1 0,1 1 0,6 1 0,2 0 0,-1-6 0,0 1 0,0 12 0,0-2 1893,0 0-1893,0-16 0,0 3 157,0 15 1,0-2-158,0-9 0,7 9 0,1-1 0,-4-20 0,28 1 0,-28 11 0,11-27 0,-15 12 0,0-16 0,16 0 0,19 0 0,-9-8 0,3 0 0,6 7 0,1-2 0,-4-13 0,-2 1 0,-2 13 0,-3 0 0,-2-14 0,-3 1 0,0 11 0,-4-28 0,-16-3 0,7 10 0,1-5 0,-5-11 0,-3-6 0,1 2 0,4 10 0,1 2 0,-1-1 0,-4-8 0,-1-1 0,-1 6 0,1 9 0,0 5 0,0 8 0,-16 30 0,-3 21 0,2-4 0,-2 6 0,4-4 0,0 2 0,2 0-149,5 0 0,2 1 0,-1 0 149,-6-2 0,-2 0 0,4 1 0,7 4 0,5 1 0,-2-5 0,-7-4 0,0-1 0,7 12 0,2-4 0,-1-3 0,16-17 0,-12 20 0,11-33 447,-15 18-447,24-24 0,-18-24 0,26-8 0,6-4 0,-16 1 0,-1-1 0,6 2 0,4-2 0,-2 4 0,-2 3 0,0 3 0,0 7 0,-3 3 0,-4 0 0,11-15 0,-11-8 0,4 5 0,3-3 0,-7-6 0,-1 0 0,7 5 0,-1 2 0,-6-3 0,-3 7 0,4 12 0,-11 39 0,-2 13 0,-6 5 0,-2 5 0,-3 1 0,-2 4 0,0 0-267,0-5 0,0 0 0,-2-1 267,-3 1 0,-2 0 0,2 0 0,3 2 0,3 2 0,-2-7 0,-1-7 0,1-3 0,4 5 0,6-13 0,12-45 0,5 18 0,0-33 801,-5 35-801,17-27 0,-9 11 0,12 1 0,-19 3 0</inkml:trace>
  <inkml:trace contextRef="#ctx0" brushRef="#br0" timeOffset="12580">2152 6844 24575,'0'0'0</inkml:trace>
  <inkml:trace contextRef="#ctx0" brushRef="#br0" timeOffset="16134">2699 7497 8191,'0'19'0,"0"-3"3276,-16-16-1489,-11 0 1031,-10 0-2818,-6 15 1719,7 21-1719,10-11 0,1 5 0,5 11 0,1 4 0,2-15 0,-2 0 0,4 0 0,4 11 0,3 0 0,1-8 0,2 1 0,1-1 0,3 17 0,2-2 0,-1-8 0,0-1 1638,0 5 0,0-6 1638,0-18-3044,0-5-232,31-46 0,-5 5 0,5-5 0,-1 2 0,7-3 0,0-3-313,-8 1 1,2-7 0,-1 0 0,-4 4 312,0-2 0,-5-2 0,-10 1 0,-1-6 0,-3-1 0,0 3 0,0 3 0,-2 3 0,-1 0 0,-3 0 0,-2 0 0,1 8 0,0-1 0,0 66 0,0-2 0,0 4 0,0 7 0,0 3 0,0-13 0,1 1 0,-2 1-248,-4 7 1,-1 1 0,1-1 247,3-6 0,2 0 0,-2 1 0,-3 4 0,-1 1 0,1 1 0,4 1 0,2 0 0,-1 2 0,1-7 0,-1 0 0,1 1 0,-3-1 0,-2 10 0,-2 0 0,1-1 0,3-7 0,2-2 0,-2-1 600,-5 13 1,-2-6-601,2-16 0,-2-1 0,-3 18 0,-3 0 0,-2-9 0,-3-3 0,-1-2 0,-1-4 0,-14 7 0,1-21 395,10-10 0,-1-10-395,6-16 0,2-12 0,1 1 0,-4 0 0,3-5-256,7-2 1,2-7 0,2-2-1,3 5 256,2-5 0,4-2-71,-2 12 0,1-4 0,1-3 1,2 0-1,4 3 71,9-2 0,5 2 0,1 0 0,-2-2 0,-8 1 0,-2-2 0,0-1 0,2 0 0,5 3-422,4 6 0,4 2 1,3 1-1,1 1 0,-3-1 1,-4 1 421,0-10 0,-6 1 0,1 0 0,4 0 0,4 7 0,4 1 0,1-1 0,-2 0 0,-3-2-293,-7-4 1,-4-2-1,-2-1 1,1 2-1,3 4 293,12-5 0,2 5 0,-5-2 264,-10-11 1,-6-1 0,-1 10-265,7 2 147,-15 14 1,-2 1-148,1 6 2473,0 3-2473,0 16 1807,-31 47-1807,19-19 0,0 3 0,-4 2 0,-3 4 0,3-1 0,5 8 0,3 2 0,1-9 0,2 2 0,1 2 0,3 1 0,1 2 0,1 0 0,-1-1 0,0 4 0,0-1 0,0 2-254,0 0 0,0 3 1,0-2-1,0-5 254,0 5 0,0-6 0,0-2 0,0-3 0,0-11 0,0-3 0,0-5 0,0-19 0,0-35 0,0 5 0,0-3 507,0-2 1,0-2-508,-2-12 0,4 4 0,14 2 0,-12-5 0,43 48 0,-24 0 0,17-1 0,2 2 0,2 15 0,-9-9 0,-4 6 0,-19 10 0,-4 5 0,9 10 0,-3 2 0,-11-2 0,-2 1 0,7 8 0,0 0 0,-7-10 0,-2-4 0,1 6 0,0 8 0,0-43 0,0 12 0,15-32 0,-11-3 0,10-11 0,4-7 0,-6 6 0,-1-2 0,1-1-368,1-2 1,0-1 0,0-2 367,0 4 0,0-3 0,0 1 0,-1 2 0,0 3 0,0 2 0,-1-2 0,2-7 0,-1-3 0,-1 6 0,-1 5 0,-1 3 0,1 0 0,-4 5 0,-6 7 0,0 16 0,0 0 1102,0 16-1102,0 7 0,0 5 0,0 14 0,0 6 0,0-3 0,0 3 0,0 0-338,0-2 1,0 0-1,0-1 338,0 3 0,0 0 0,0-5 0,0 1 0,0-5 0,0-12 0,0-3 0,0 7 0,0-27 0,16 12 0,3-16 0,17 0 1013,-17 0-1013,-3 0 0,-16-16 0,0 12 0,0-12 0</inkml:trace>
  <inkml:trace contextRef="#ctx0" brushRef="#br0" timeOffset="16973">3334 7638 24575,'39'0'0,"-5"0"0,-5 0 0,-21 0 0,39 0 0,-43 0 0,27 0 0,-27 0 0,27 0 0,-27 0 0,28 0 0,3 0 0,12 0 0,-10 0 0,-13 0 0</inkml:trace>
  <inkml:trace contextRef="#ctx0" brushRef="#br0" timeOffset="20406">3652 4727 24575,'43'0'0,"-17"0"0,1 0 0,20 0 0,-14 0 0,0 0 0,6 0 0,1 0 0,3 0 0,-6 0 0,0 0 0,7 0 0,2 0 0,-12 0 0,1 0 0,-2 0 0,13 0 0,-1 0 0,-1 0 0,2 0 0,-13 0 0,2 0 0,-1 0 0,11 0 0,0 0 0,4 0 0,0 0 0,-4-2 0,-2 4 0,-11 10 0,-1 0 0,-4-10 0,-3 2 0,-5 19 0,-3-23 0,-16 0 0,63 0 0,-19 0 0,6 0-310,-9 0 0,3 0 0,0 0 310,2 0 0,1 0 0,-3 0 0,3 0 0,-4 0 0,-5 0 0,-5 0 0,2 0 0,-19 0 0,-16 0 0,-31-23 0,13 6 0,-4-4 0,-6-3 0,-8-6 0,-1 0 0,5 5 0,-3-2 0,-1 3 0,5 3 0,-4-3 0,1 3 0,5 8 930,-10 13-930,4 0 0,19 0 0,32 0 0,3 0 0,11 0 0,7 0 0,5 0 0,6 0 0,-8 3 0,4 2 0,1-1 0,-1 0 0,2-3 0,-1-1 0,1 3 0,-6 3 0,1 2 0,0 1 0,-3-1 0,5-1 0,-3-1 0,-3 1 0,0 3 0,-3-1 0,2-1 0,-6 0 0,-14 8 0,-16-12 0,0 27 0,0-27 0,0 27 0,-16-11 0,12 23 0,-15-11 0,-10 3 0,-1-2 0,2-7 0,0-3 0,-2 2 0,3 1 0,-1 1 0,0 0 0,-1-5 0,-7-2 0,-1-4 0,0-1 0,2 3 0,0 0 0,3-3 0,1-2 0,0-2 0,-13 7 0,5-5 0,20-13 0,3 0 0</inkml:trace>
  <inkml:trace contextRef="#ctx0" brushRef="#br0" timeOffset="22567">3881 3739 24575,'0'26'0,"0"-1"0,6 10 0,4 1 0,-2 1 0,3 0 0,7 0 0,-1-3 0,-7-6 0,0-5 0,21-3 0,-27 11 0,12-11 0,-16-1 0,0-3 0,0-16 0,0 0 0,16 0 0,-12 0 0,11-32 0,-15 9 0,7-9 0,2-3 0,0 7 0,2 1 0,5 0 0,3 0 0,7-9 0,-1 5 0,-2 7 0,-4-1 0,-6 3 0,-13 18 0,0-11 0,0 15 0,0 0 0,15 15 0,21 21 0,-18-10 0,3 3 0,11 5 0,2 2 0,-6 0 0,-1-1 0,2-7 0,-3-1 0,-7-1 0,-3-1 0,0-6 0,0-3 0,-12-16 0,11 0 0,-15-16 0,0-3 0,13-12 0,6-5 0,-2-1 0,5-1-303,6 4 1,6-2 0,-2 1 302,-6 2 0,-1 0 0,1 1 0,1 1 0,0 1 0,-3 2 0,-4 4 0,-5 1 0,1-8 0,-16 31 0</inkml:trace>
  <inkml:trace contextRef="#ctx0" brushRef="#br0" timeOffset="23867">5169 3510 24575,'0'35'0,"0"1"0,0-1 0,0-7 0,0 3 0,0 11 0,0 4 0,0-8 0,1 3 0,-2-2 0,-7 8 0,0 0 0,7 4 0,-2-4 0,-13-8 0,15-13 0,2-1 0,-1-6 0,16-3 0,-12-32 0,27-19 0,-29 8 0,0-1 0,14 8 0,-1 1 0,-11-28 0,28 43 0,-28-27 0,11 27 0,-15-12 0</inkml:trace>
  <inkml:trace contextRef="#ctx0" brushRef="#br0" timeOffset="24441">5098 3263 24575,'0'0'0</inkml:trace>
  <inkml:trace contextRef="#ctx0" brushRef="#br0" timeOffset="27009">5627 3951 24575,'0'-19'0,"-16"-13"0,-3 13 0,-16-1 0,9 11 0,1 2 0,-15 7 0,0 0 0,-2 0 0,-1 0 0,8 0 0,3 0 0,13 0 0,3 16 0,16-12 0,0 12 0,0-1 0,0 5 0,0 15 0,8-10 0,0 1 0,-4 13 0,27-3 0,-27-5 0,27-27 0,-27 27 0,12-27 0,0 12 0,-12-16 0,27 0 0,-27 0 0,27 0 0,-11 0 0,-1 0 0,13 0 0,-13-16 0,5-7 0,3-5 0,1 0 0,-1-3 0,-8 4 0,-1-3 0,0 1 0,8-7 0,-1 2 0,-6 6 0,-3 1 0,-6 1 0,0 1 0,9-4 0,1-1 0,-1-13 0,-1-2 0,-2 9 0,0 1 0,2-9 0,-5 6 0,-13 18 0,16-11 0,-12 11 0,11 1 0,-15 3 0,-15 32 0,11 3 0,-17 11 0,-5 7 0,5 2 0,0 6 0,0 0 0,2-8 0,-1 1 0,1 0 0,0 0-169,2 1 1,1-1-1,0 1 1,3-2 168,-1 5 0,3-2 0,4-4 0,6-8 0,2-1 0,-1-1 0,0-1 0,0 10 0,0-16 0,16-3 0,4-16 674,-1 0-674,28 0 0,-8-6 0,1-4 0,-8 1 0,0-1 0,3-1 0,3-2 0,-5 2 0,-4 1 0,-3 0 0,9-15 0,1 3 0,-8 18 0,-1 0 0,8-27 0,-19 15 0,-16 12 0,0-12 0</inkml:trace>
  <inkml:trace contextRef="#ctx0" brushRef="#br0" timeOffset="28257">6491 3193 24575,'0'35'0,"0"0"0,1 8 0,-2 0 0,-5 1 0,-3 3 0,2 0 0,1 4 0,-1-4 0,-3-5 0,1 0 0,2 3 0,1 4 0,3-6 0,2-12 0,2-3 0,-1 7 0,0 0 0,0-7 0,0-5 0,0-3 0,0 11 0,0-27 0,31 12 0,2-14 0,5-4 0,1 2 0,0 0 0,5 0 0,-2 0 0,-14 0 0,-5 0 0,-3 0 0,-4 0 0,-16 0 0,0 0 0</inkml:trace>
  <inkml:trace contextRef="#ctx0" brushRef="#br0" timeOffset="29207">6315 3510 24575,'37'0'0,"1"0"0,4 0 0,-2 0 0,-1 0 0,-5 0 0,-1 0 0,-10 0 0,24 0 0,-43 0 0,12 0 0,-16 0 0,0 0 0</inkml:trace>
  <inkml:trace contextRef="#ctx0" brushRef="#br0" timeOffset="31107">6774 3087 24575,'0'27'0,"0"1"0,0 19 0,0 4 0,0-16 0,0 2 0,0 0 0,0 5 0,0 2 0,0 0-526,0 4 0,0 2 1,0-3 525,0-11 0,0-2 0,0 4 0,0 3 0,0 5 0,0 0 0,0-3 0,0-1 0,0-3 0,0 2 0,0 6 0,0 2 0,0-8 255,0-12 1,0-7-256,0-7 261,0-15-261,0-15 0,0-5 0,0-4 0,0-3 805,0-12-805,-1 6 0,2-1 0,6 6 0,1 1 0,-4-12 0,12-8 0,-16 43 0,16-11 0,11-1 0,10 12 0,-9-12 0,-13 16 0,-15 0 0,16 0 0,4 0 0,15 16 0,0 4 0,1 15 0,-1 0 0,-16 0 0,-3-15 0,-16 11 0,0-11 0,0 0 0,0 11 0,0 4 0,0 4 0,0-5 0,0-1 0,0 6 0,0-4 0,0-19 0,0-16 0,0 0 0,0 0 0</inkml:trace>
  <inkml:trace contextRef="#ctx0" brushRef="#br0" timeOffset="32949">6456 3581 24575,'20'0'0,"-5"0"0,1 0 0,-12 0 0,27 0 0,-27 0 0,12 0 0,-16 0 0,-16 0 0,-3 0 0,-5 0 0,-3 0 0,0 0 0,-1 0 0,-15 0 0,0 0 0,12 0 0,3 0 0,0 0 0,5 0 0,7 0 0,16 0 0,0 0 0,0 0 0</inkml:trace>
  <inkml:trace contextRef="#ctx0" brushRef="#br0" timeOffset="38929">3951 5768 24575,'38'0'0,"0"0"0,0 0 0,-1-2 0,3 0 0,2-1 0,3-1 0,3-1 0,-5 1 0,3-2 0,2 1 0,2-2 0,1 1 0,1-1 0,1-1 0,0 0-298,-9 1 0,1 0 0,1 0 0,1-1 0,0 0 0,1 0 0,0-1 0,0 0 1,0 0-1,1 0 0,0 0 45,-4 0 1,0 0 0,1 0 0,0-1 0,1 0 0,-1 0 0,1 0 0,0 0 0,0 0 0,0 0 0,0 0 0,0 1 0,0 0-1,-1 0 1,1 0 0,-1 0 0,1 0 0,-1 0 0,1 0 0,0 1 0,-1-1 0,1 1 0,0 0 0,1 0 0,-1 0 0,1 1 17,-1 0 1,1 0 0,0 0 0,0 0 0,1 1 0,0-1 0,0 1 0,0 0 0,-1 0 0,0 0 0,0 1 0,-1-1 0,-1 1 0,-1 0 120,3-1 1,-1 1 0,0-1-1,-1 1 1,-1 0 0,0 1-1,0-1 1,0 1 0,0 0-1,1 0 1,0 1 113,3 0 0,1 0 0,1 1 0,1 0 0,-1 1 0,0-1 0,0 1 0,-2 0 0,-1-1 0,-1 1 0,-3-1-161,8 0 0,-2-1 0,-2 1 0,-1-1 1,-2 1-1,1 0 0,-1 0 161,3 2 0,-1-1 0,0 2 0,-1-1 0,1 0 0,0 0 0,-1 0 0,0 0 0,2 0 0,-1 0 0,0 0 0,-1 0 0,0 0 151,1 0 0,0 0 1,-2 0-1,1 0 0,1 0 1,1 0-152,0 0 0,1 0 0,1 0 0,0 0 0,1 0 0,-2 0 0,-1 0 0,2 0 0,0 0 0,-1 0 0,0 0 0,-2 0 0,-2 0 432,0 0 0,-1 0 0,-1 0 1,-2 0-1,0 0-432,3 0 0,-2-1 0,-1 1 0,-4 1 1638,11 7 0,-6 0-1278,-6-7 0,-5 2 2357,4 13-2717,-15-16 3276,-4 0-2626,-16-16 1123,0 12-1773,0-27 0,0-4 0,0 9 0,0-3 0,0-13 0,0-3 0,0-1 0,0 2 0,0 14 0,0 1 0,0-18 0,0 32 0,0-13 0,0-9 0,0-6 0,1 18 0,-2-1 0,-7-1 0,0-1 0,7-7 0,-2 0 0,-13 7 0,1 1 0,14-1 0,-2 5 0,-29 3 0,13-11 0,-1 27 0,5-12 0,-1 16 0,-4 0 0,-15 0 0,15 0 0,5 0 0,15 16 0,15-12 0,-5 17 0,0 5 0,25-3 0,-15 13 0,11-21 0,-27 1 0,28-12 0,-29 12 0,13-1 0,-16-11 0,0 12 0,16 0 0,-12 3 0,11 1 0,-15-5 0,0 1 0,0-12 0,0 12 0,0-16 0</inkml:trace>
  <inkml:trace contextRef="#ctx0" brushRef="#br0" timeOffset="40299">10548 4657 24575,'-41'0'0,"0"0"0,3 0 0,-2 0 0,-4 0 0,-3 0 0,0 0 0,7 0 0,1 0 0,1 0 0,-10 0 0,4 0 0,11 0 0,7 0 0,10 0 0,16 15 0,0-11 0,0 28 0,0-28 0,16 11 0,27 9 0,-16-14 0,3 1 0,8 3 0,5 1 0,1-1-556,-2-1 1,1-1 0,2-1 555,-3-2 0,2 0 0,1-1 0,0 1 0,-1 0 0,1 0 0,-1-1 0,0 1 0,-4 0 0,0-1 0,0 1 0,0 1-245,6 1 0,1 2 0,-1 0 1,-4 0 244,-7 1 0,-4-1 0,2 0 0,11-1 0,0 0 0,-10-1 0,-10 5 0,7-16 0,-31 15 1579,-16 5-1579,-19 15 0,8-14 0,-5 2 0,-3 0-394,2-2 0,-3 1 0,0 1 0,-2 1 394,2-1 0,-1 2 0,-1 1 0,-1-1 0,1 1-480,3-2 1,0-1-1,0 1 1,-1 0-1,0-1 1,1 1 479,0-2 0,0 1 0,0 0 0,0-1 0,-1 0 0,0-1 0,-8 2 0,-1-1 0,-1-1 0,2 0 0,4 0-81,3 0 1,4 0 0,0-2-1,1-2 81,-13-3 0,1-3 0,11-1 0,13 6 0,5-16 0,15 0 0</inkml:trace>
  <inkml:trace contextRef="#ctx0" brushRef="#br0" timeOffset="41649">11942 4057 24575,'-35'23'0,"-1"1"0,1 0 0,4 3 0,1 2 0,1 1 0,-1-1 0,0 0 0,4 3 0,5 1 0,3 3 0,2 1 0,-3 7 0,1 4 0,4-3 0,5-10 0,4 0 0,-1 1 0,-2 8 0,1 2 0,7-1 0,10-6 0,8-1 0,1-1 0,-2-5 0,3-1 0,1 0 0,7 4 0,3 1 0,1-5 0,-4-11 0,1-3 0,0 1 0,6 8 0,0-2 0,9-4 0,-1-4 0,0 3 0,4-3 0,-47-16 0</inkml:trace>
  <inkml:trace contextRef="#ctx0" brushRef="#br0" timeOffset="43113">12418 4445 24575,'43'-16'0,"0"1"0,-13 4 0,-1-2 0,3-6 0,2-4 0,-2-2-573,-6 3 1,-3-2 0,3 0 572,8-5 0,3-1 0,-3-1 0,-2-4 0,-2-1 0,-1 1 0,-4 5 0,-1 0 0,-3 0 278,-1-14 0,-5 2-278,3 6 0,-4 1 142,-12 3 0,0 1-142,7 3 0,-3 3 0,-21-2 0,-5 27 0,-3 10 0,-5 7 0,1 3 0,-2 4 0,-1 1-255,-6 6 0,-1 1 0,0 3 255,6-5 0,0 1 0,0 1 0,-1 0 0,-3 3 0,-1 0 0,1 0 0,4 2 0,5-3 0,3 2 0,1 0 0,-2-1 0,-1-3 0,-3-1 0,2-1 0,4 2-304,1 9 1,5 0 0,-2-1 303,-7-5 0,-3 0 0,6 0 0,11 3 0,5 0 0,-2 0-151,-6-2 1,-1 0 0,5 0 150,7 2 0,4 1 0,1-2 0,-2 1 0,0-2 0,0 7 0,0-4 1524,0 1-1524,0-14 0,0-2 963,0-4-963,23-4 516,-17-16-516,19 0 0,5 0 0,-7 0 0,14-7 0,11-4 0,-3-3-331,-2-4 0,0-3 331,2 4 0,4-1 0,-6-2 0,-5-5 0,-5-1 0,-6 8 0,-3 1 0,-5-3 0,13 5 0,-29 15-820,-3 0 1,-3 0 0,-13 0 0</inkml:trace>
  <inkml:trace contextRef="#ctx0" brushRef="#br0" timeOffset="43947">13247 4851 24575,'0'39'0,"0"0"0,0 0 0,-10-1 0,-5 0 0,1 0 0,1 3 0,1 2 0,-4-2-445,-1-6 0,-3 0 1,-1-2-1,0-2 445,-2-4 0,-1-3 0,1 3 191,-2 12 1,1 4 0,2-7-192,2-13 0,1-3 0,-12 27 0,31-47 0</inkml:trace>
  <inkml:trace contextRef="#ctx0" brushRef="#br0" timeOffset="45190">14094 4128 24575,'-35'0'0,"-1"0"0,4 1 0,-2-2 0,5-7 0,-1 0 0,-13 5 0,0 2 0,7 0 0,1 2 0,-1 6 0,1 6 0,7 10 0,2 4 0,-9 0 0,3 1 0,11 6 0,3 3 0,0-4 0,0 2 0,3-1 0,3 5 0,4 0 0,1-5 0,1 1 0,4-2 0,7 4 0,5-3 0,-2-2 0,4-2 0,11-1 0,5-5 0,-2-9 0,3-2 0,5 3 0,2-1 0,-1-4 0,1-2 0,0 1 0,-2-1 0,-6 0 0,-1-2 0,-2-6 0,1-2 0,9 1 0,-3 0 0,-5 0 0,8-7 0,-7-2 0,-24 5 0,12-11 0</inkml:trace>
  <inkml:trace contextRef="#ctx0" brushRef="#br0" timeOffset="46290">14094 3616 24575,'0'47'0,"0"0"0,0-2 0,0 2 0,0-5 0,0 2 0,0 0 0,0-3 0,1 1 0,-2 0-808,-3 4 0,-1 2 1,-2-1 807,-2 1 0,-3-1 0,-2-1 0,-2-3 0,-3-1 0,-1-1 0,-2-1 0,-2-1 0,-1 3 0,6-8 0,-1 2 0,0 1 0,-1-1 0,0-2 0,-3-2 0,0-2 0,1 0 0,-1 1 0,2 5 0,0 3 0,0-2 0,-2-4 0,-9-2 0,-1-3 0,3-5 387,10-3 0,-1 0-387,-4 2 0,-4 2 0,4-4 399,-13 4-399,20 3 0,2-7 0,2-32 0,15 8 0,0-16 0,0 5 0</inkml:trace>
  <inkml:trace contextRef="#ctx0" brushRef="#br0" timeOffset="87572">3951 5803 24575,'36'0'0,"-1"0"0,7-1 0,2 2 0,-7 4 0,3 2 0,5 5-410,-12-2 0,4 2 1,3 2-1,1 1 1,3 2-1,-1 3 0,1 0 1,-1 3 111,-5-1 0,1 3 0,0 2 0,0 1 0,0 2 0,1 0 0,0 2 0,1 0 1,0 0-1,1 0 0,1-1 79,-5-4 1,0 0-1,2 1 1,0-1-1,0 0 1,1 1-1,1 1 1,-1-1-1,1 1 1,0 1 0,-1 0-1,0 0 1,0 1-1,0 1 1,-1 1 35,-5-4 1,0 2 0,0 1 0,0 0 0,0 1 0,0 0 0,0 1 0,-1 0 0,1 0 0,-1 0 0,0 1 0,0-1 0,0 0 0,0 0 0,0-1 0,-1 0 0,0 0 0,0-2 98,3 4 1,0-2 0,-1 1 0,1-1 0,0 0 0,-1 0 0,0-1 0,0 0 0,-1 1 0,0-1 0,0 0-1,0 0 1,-1 0 0,-1 0 0,0 0 83,4 5 0,0 0 0,-2 0 0,0 0 0,0-1 0,-1 1 0,0-1 0,0 1 0,0-1 0,0 0 0,0 0 0,1-1-170,-1 0 1,1 0 0,0-1 0,0 1 0,0-1 0,-1 0 0,1 1 0,-1-2 0,0 1 0,-1-1 0,-1 0 0,0 0 169,4 5 0,-2-1 0,-1 0 0,0-1 0,-1 0 0,0 0 0,0 1 0,1 0 0,1 0 0,-4-3 0,1-1 0,1 1 0,-1 0 0,1 0 0,0 1 0,0-1 0,-1 1 0,0-1 0,-1 1 0,0 0 89,1 1 1,-1 1 0,-1-1-1,0 1 1,0 0 0,0 0-1,0 0 1,0 1 0,1 0-1,1 1-89,-1-2 0,1 1 0,1 0 0,0 0 0,0 1 0,0 0 0,1 1 0,-1 0 0,1-1 0,-1 1 0,-1 0 0,0 0 0,-1 1 0,0 0 0,0 1 0,0 1 0,0-1 0,-1 1 0,0-1 0,0 0 0,0-1 0,-1-1 0,1-1 0,-1-1 164,4 4 0,0-2 0,0 0 0,0-2 0,0 0 0,-2-1 0,0 0 0,-1-1 0,-3-1-164,132 208 3203,-157-243-3203,0 0 0,47 0 0,-20 13 0,5 8 0,5 6 0,3 4 0,1 2 0,-1 0 0,-2-3 0,-1 0 0,0-1 0,-1 1 0,1 0 0,1 2 0,1 1 0,2 3 0,-11-9 0,2 2 0,2 0 0,0 2 0,1 1 0,0 0 0,1 1 0,-1 0 0,1 0 0,-2 1 0,0-1 0,-2 0 0,0-1-158,0 3 0,0 1 0,-1-1 1,0 0-1,-1 0 0,-1 0 0,0 1 1,0 0-1,0-1 0,-1 1 1,1 0 157,-1 0 0,0 0 0,-1 0 0,0 0 0,0-1 0,0 2 0,-1-1 0,1 1 0,0 1 0,1 0 0,0 1-140,-1 0 1,1 0 0,0 2-1,1 0 1,-1 0 0,1 1 0,0 1-1,0-1 1,-1 0 0,0-1 0,0 0-1,-1-1 1,-1-1 139,1 1 0,-1 0 0,-1-2 0,0 0 0,0 0 0,-1 0 0,1-1 0,-1 1 0,1 1 0,1-1 0,1 2-138,-2-3 1,1 2-1,1 0 1,1 1 0,0 0-1,0 0 1,0 0-1,-1-1 1,0 0 0,-1-1-1,0-2 1,-2-1 0,-1-1 137,5 8 0,-1-1 0,-2-2 0,-1-2 0,0-1 0,0-2 0,0-1 429,5 3 1,0-3 0,0-1 0,-3-3 0,-6-2-430,0 8 0,-4-7 3213,-1-13-3213,-15-11 0,-25-13 0,-12-13 0,7-5 0,-3-5 704,1 8 0,-4-3 1,-3 0-1,1-1-704,-2-1 0,-1-2 0,1 1 0,2-1 0,6 1 0,1 0 0,1 0 0,-2 2 819,-6 4 0,-1 2 0,0 0 0,6-2-193,5-7 0,6-3 1,-3 9-627,-11 12 0,2 2 0,-2-20 0,21 31 0,15 0 2807,31 0-2807,8 16 0,-10 1 0,5 7 0,3 1 0,-4-1 0,2-2 0,-3 0 0,3 2-250,-4-1 1,2 3 0,1 1 0,-1-1 0,-3-2 249,2 1 0,-2-1 0,0-3 0,2-1 0,1-2 0,-4-1 0,1 1 0,-5 0 0,10 13 0,-3-27 0,-13 27 0,17-11 0,-11-2 0,1-1 1246,13 3-1246,-4 11 0,-4-27 0,-27-4 0,-1-26 0,-6-15 0,-6 8 0,-5-4 0,2-2-436,5-1 0,3-3 1,-1-1-1,-2 2 436,-4 5 0,-2 0 0,0 1 0,3-1 0,3-3 0,3-2 0,1 1 0,-3 3-167,-5 0 0,-2 3 0,2-1 167,4-6 0,2 0 0,-3 4 0,-9-1 0,3 4 0,12 7 0,0 5 0,-14 7 0,16 16 0</inkml:trace>
  <inkml:trace contextRef="#ctx0" brushRef="#br0" timeOffset="92355">10337 5856 24575,'25'8'0,"1"0"0,0 10 0,3 7 0,2 3 0,0-1 0,1-3 0,1-1 0,1 3 0,1 3-469,-8-3 1,1 3 0,1 2 0,1 1 0,0 2 0,2 0 0,-1-1 103,-1-3 1,0 1 0,0-1 0,1 1 0,1 1 0,0 0 0,1 1 0,-1 0 0,1 1 66,-3-2 0,0 1 0,1 1 0,1 0 0,-1 0 0,1 1 0,-1 0 0,1 0 1,-1 1-1,1-1 0,-2 1 43,2 0 1,-1 1 0,1 1 0,-1 0 0,0 0 0,0 0 0,0 0 0,0-1-1,0 0 1,-1-1 0,1-2 254,1 2 0,1-1 0,-1-2 0,0-1 0,0 1 0,0 0 0,-1 0 0,0 2 0,0 1 0,-2 1 0,-1 1 0,1 1 0,-1 1 0,-1 0 0,1 1 0,-1 0 0,1-1 0,0 0 0,0 0-118,0-2 0,0 0 0,0-1 0,0 0 0,1 0 0,-1 0 0,0 0 1,1 2-1,-1-1 0,0 2 118,-2-3 0,-1 1 0,1 1 0,-1 0 0,1 0 0,-1 1 0,1 0 0,-1 0 0,1 0 0,-1-1 0,0 0 0,1 0-137,1 1 0,1 0 1,0 0-1,0 1 1,0-1-1,-1-1 0,1 0 1,-2 0-1,-1-2 1,-1 0-1,-1-2 137,2 6 0,-1-1 0,-1 0 0,-2-2 0,0-2 0,-1-1 0,-1-3 468,4 8 1,0-3-1,-2-3 1,-2-3-469,9 6 0,-9-8 3276,-15-13-3063,12-16-213,31 0 0,-21 14 0,3 10 0,3 4 0,2 0 312,-1-5 1,2 1-1,2 2 1,0 0-1,1 2 1,-2 2-313,-3-1 0,-1 1 0,-1 1 0,1 2 0,1 2 0,1 3 0,2 3 0,-9-10 0,2 3 0,0 3 0,2 1 0,1 2 0,0 1 0,0 1 0,1 1 0,0 0 0,-1 0 0,0-1 0,-1 0 0,0-2 0,-2-1 0,-1-2-155,1 2 1,-1-2-1,-1 0 1,-1-2-1,0 0 1,-1 0 0,1 0-1,-1 1 1,1 2-1,2 0 1,0 2 154,-3-3 0,0 1 0,2 1 0,0 2 0,1 1 0,-1 0 0,1 1 0,1 0 0,-1 0 0,-1 0 0,1-1 0,-2-1 0,1-2 0,-2 0 0,-1-2 0,0-3-259,5 9 1,0-2 0,-2-2 0,0-2 0,-1 0 0,-1-1 0,0-1-1,-1 1 1,-1-1 258,2 6 0,0-1 0,-2 1 0,0-2 0,-1 0 0,0-3 0,-1-1 0,7 9 0,0-2 0,-2-3 0,-2-3 0,-5-6 0,-1-3 0,-4 2 0,-4 17 0,-5 2 0,3-3 0,0 4 506,-1-8 0,1 6 1,1 1-1,2 0-506,1-6 0,1 0 0,1 0 0,2 1 0,0 2 459,0-1 0,2 1 0,0 1 0,1 1 0,-1-2 0,-1-2-459,-1 1 0,-1-2 0,0-1 0,0-1 0,2 1 0,2 1 0,2 0 0,0 0 0,-1-2 0,-3-2 1077,0 8 1,-3-3-1,2-3-1077,1-9 0,1-1 0,0 1 0,-3 3 0,-1 3 0,1-1 0,0-2 0,3 0 0,0-2 0,1 0 0,0 8 0,-1 2 0,-1-2 0,2 5 0,-2-4 0,0-13 0,-3-1 0,-13 8 0,2-3 370,28-9-370,-27 24 3060,12-27-3060,-16-1 653,0-3-653,0-16 0,0 0 0,-16 0 0,-3 0 0,-17 0 0,9-15 0,-7-12 0,-3-6 0,0-1 0,4 2 0,3 1 0,3 0 0,-1-1 0,-3-3-469,2 3 1,-3-3 0,-3-2 0,0-1 0,0 0 0,3 2 0,3 1 466,1-2 0,3 1 0,1 1 0,1 0 0,-3-1 2,-4-3 0,-2-2 0,0 1 0,1 1 0,4 2-193,-3-4 0,5 3 0,-3 0 193,3 7 0,-3-1 0,3 2 0,5 5 0,1-10 0,-13 19 0,44 16 0,-3 20 0,2 7 1588,7-6 0,3 1-1588,0 5 0,2 3 0,0 0 0,4 6 0,0-2 0,7 1 0,3 1 0,-5-2 0,2 3 0,2 2 0,-9-12 0,1 2 0,0 0 0,1 0 0,0 0-270,6 6 1,1 1-1,-1-1 1,0 0 269,-3-4 0,0 0 0,-2-1 0,0-1 0,2 5 0,-1-1 0,-4-2 0,-6-2 0,-3 1 0,-2-2 0,1 2 0,1-2 0,8 9 0,-1-3 0,-6-5 0,1-3 0,6-7 0,-1-3 0,-5 0 1768,-5-16-1768,1-16 0,-12-19 0,11-4 0,1-9 0,-10 13 0,-2-5 0,-2-3 0,1 0 0,2 1 0,1 1 0,1 1 0,0 0 0,1-1 0,-1-1-505,0-6 0,0-1 1,0-1-1,0 0 0,0 2 505,0 3 0,1 1 0,-1 1 0,0 1 0,0 4 0,0-3 0,-1 3 0,0 0 0,1-9 0,-2-1 0,-1 9 0,-4 0 0,16 8 0,-12 31 0,11 0 0,-15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23:01.9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3987 9472 24575,'45'0'0,"0"0"0,-12 0 0,1 0 0,1 0 0,0 1 0,0-1 0,1-1-857,4-3 0,2-2 0,1 0 857,4 0 0,0-1 0,0 1 0,-2 0 0,0 0 0,-2-2 164,-6-2 0,-1-2 0,-1 3-164,2 7 0,1 3 0,-3-4 0,3-13 0,-2 1 249,0 12 1,-1 2-250,1-10 0,-5 6 0,-8 21 0,2-8 0,-3 3 1311,-18 25-1311,25-4 0,5 2 0,-20-5 0,-1 1 89,8-1 1,3 0 0,-2-1-90,-3 1 0,-3-3 0,4 9 0,-5-3 0,-15 3 0,0-9 0,0 3 0,0 12 0,0 4 0,8 3 0,0 2 0,-6-5 0,-2 3 0,2-2 0,3-9 0,1-3 0,-1 1 0,-4 0 0,-2 1 0,1-5 0,0-3 0,0-5 0,0-3 0,0 11 0,0-27 0,0 12 0,0-16 0,0 15 0,-16 20 0,0-9 0,-3 3 0,2 1 0,-1 6 0,-1 0 0,2-4 0,-4 4 0,-1-2 0,-1 0 0,-1 1 0,8-6 0,12 3 0,-11-29 0,15 13 0,0-16 0,-16 16 0,-3 3 0,-6-3 0,-1 4 0,6 9 0,0 0 0,-5-8 0,-1 0 0,7 17 0,3-2 0,-3-12 0,3 7 0,16-31 0,0 0 0,-16 0 0,12 0 0,-11 0 0,-16-7 0,-11-6 0,-3 2 0,5 4 0,-2 3 0,-2-2 0,-1-1-465,4-3 0,-2-2 0,0-1 0,-1 0 1,0 2 464,-1 2 0,-1 2 0,1 0 0,1 0 0,4 0-18,-5-2 0,3 1 1,4-2 17,-1-7 0,3 2 0,-2 14 0,14-2 0,36-12 0,-24 15 0,27 0 2317,-15-16-2317,0-4 60,0 1-60,0-13 0,0 13 0,-4-13 0,-2-10 0,1 2 0,3-3 0,0 0 0,-8-2 0,-2-4 0,2 6 0,9 5 0,-1 5 0,-7 6 0,2 3 0,7 5 0,0-28 0,0 7 0,-8 7 0,0-4 0,6-6 0,0 0 0,-6 2 0,1-1 0,6-3 0,2 2 0,-1-4 0,0 16 0,0 15 0,0 12 0,0-12 0,0 1 0,0-5 0,0-13 0,0 0 0,0 5 0,0-6 0,0 5 0,0 25 0,0-11 0</inkml:trace>
  <inkml:trace contextRef="#ctx0" brushRef="#br0" timeOffset="34602">16651 9790 24575,'20'0'0,"11"0"0,-27 0 0,28 0 0,3 0 0,-1 0 0,3 0 0,-1 0 0,2 0 0,6 0 0,-2 0 0,-14 0 0,-1 0 0,6 0 0,1 0 0,-6 0 0,-1 0 0,0 0 0,0 0 0,0 0 0,-3 0 0,12 0 0,-1-16 0,0 12 0,8-12 0,-5 16 0,5 0 0,-8-15 0,-10 13 0,1 0 0,13-14 0,-7 15 0,3 2 0,8-9 0,0 0 0,-12 6 0,1 0 0,20-6 0,-6 1 0,-23 7 0,24 0 0,-27 0 0,15 0 0,0 0 0,-15 0 0,11 0 0,-27 0 0,12 0 0,-16 0 0,0 15 0,0 5 0,31 15 0,-7 1 0,2-11 0,-1 1 0,-6 13 0,13-4 0,-28-4 0,11-27 0,-15 28 0,0-28 0,0 19 0,0 8 0,0 5 0,0 1 0,0 6 0,0 0 0,0 1 0,0-2 0,0-7 0,0-3 0,0 7 0,0-6 0,0 1 0,0-7 0,0 1 0,0 7 0,0 0 0,0 1 0,0-1 0,0-7 0,0-1 0,0-2 0,0 1 0,0 0 0,0-1 0,0 14 0,0-13 0,0-1 0,0-6 0,0-3 0,0 0 0,0-12 0,0 11 0,0-15 0,0 16 0,0-12 0,0 27 0,0-11 0,1 14 0,-2 6 0,-6-2 0,-1 1 0,6 10 0,0 0 0,-6-12 0,0-4 0,7-5 0,2-5 0,-1-3 0,0-4 0,-16-16 0,13 0 0,-44 0 0,23 0 0,-12-4 0,-12-3 0,3 2 0,2 4 0,-1-2 0,-1-6 0,-3-4 0,4 4 0,7 7 0,4 0 0,0-6 0,-1 0 0,-9 7 0,0 2 0,4-1 0,-1 0 0,4 0 0,-2 0 0,3 0 0,-2 0 0,1 0 0,-4 0 0,2 0 0,10 0 0,1 0 0,0 0 0,3 0 0,4 0 0,-11 0 0,27 0 0,-12 0 0,1 0 0,11 0 0,-43 0 0,23 0 0,-2 0 0,1 0 0,6 0 0,-13 0 0,28 0 0,-11 0 0,15 0 0,0 0 0,-16 0 0,-6-7 0,-7-2 0,-3 7 0,-5 2 0,0-2 0,-12-6 0,0 1 0,4 6 0,4 2 0,-6-1 0,43 0 0,-12 0 0,16 0 0,0-16 0,0 12 0,0-27 0,0 11 0,7-3 0,2-5 0,-2-6 0,-1-4 0,1 1 0,3-6 0,-1 1 0,-3 6 0,-1-2 0,0 3 0,3 0 0,0 3 0,-6 5 0,-1-1 0,7-6 0,0-3 0,-6 4 0,-3-2 0,0 2 0,1-7 0,0 1 0,0 5 0,0-2 0,0 4 0,0 4 0,0 1 0,0 1 0,0 1 0,0-10 0,0 0 0,0 15 0,0-11 0,4-1 0,3-6 0,-2 2 0,-3 0 0,0 0 0,3-6 0,1-3 0,-2 6 0,-3 11 0,-2 5 0,1 4 0,0 3 0,0 16 0,0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24:41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1464 9825 24575,'45'0'0,"1"0"0,3 0 0,-5 0 0,2 0 0,-21 0 0,1 0 0,5 0 0,5 0 0,-1 0 0,5 0 0,2 0 0,-4 0 0,3 0 0,-3 0 0,4 0 0,3 0 0,-8-2 0,6-2 0,4 1 0,-1-1 0,-4 1 0,-1 2 0,-2 1 0,0-1 0,3-1-359,-2-2 0,3-1 0,2-1 1,-1-1-1,-1 2 0,-5 1 359,10 2 0,-5 2 0,-1-2 0,-6-2 0,-1-2 0,0 0 21,5 1 1,0-1 0,-3 2-22,3 2 0,-1 0 0,4-6 0,0 0 0,-8 7 0,-3 2 0,7-1 0,-6 0 0,1 0 798,-7 0 1,0 0-799,2 0 0,-3 0 491,10 0-491,-5 0 0,5-7 0,2-2 0,-6 7 0,1 0 0,2-3 0,4-1 0,-3 2 0,0 4 0,-2 0 0,9-8 0,1 0 0,-7 6 0,0 0 0,-1-6 0,-1 0 0,-9 8 0,-1 0 0,1 0 0,-1 0 0,14 0 0,-14 0 0,1 0 0,9 0 0,0 0 0,-15 0 0,-4 0 0,-1 0 0,21 0 0,-2 0 0,2 0 0,-6 0 0,-1 0 0,-2 0 0,-3 0 0,-8 0 0</inkml:trace>
  <inkml:trace contextRef="#ctx0" brushRef="#br0" timeOffset="4613">4692 9684 24575,'0'-34'0,"0"1"0,0-6 0,0-6 0,0-8 0,0 15 0,0-6 0,0-3 0,0-4 0,0-2 0,0-1 0,0 1 0,0 0 0,0 3-365,0 3 1,0 1 0,0 0 0,0 0 0,0 0 0,0 0 0,0-1 0,0-1 0,0-1 66,0 1 0,0-1 0,0-1 0,0-2 0,0 0 0,0 0 0,0 1 0,0 1 1,0 2-1,0 2 0,0 3-249,0-12 1,0 3 0,0 2 0,0 2 0,0 2 0,0 1 821,0 1 1,0 2 0,0 1 0,0 0 0,0 1-276,0-9 0,-1 0 0,1 1 0,1 2 0,2 6 0,1 1 0,0 1 0,1-2 290,1-6 1,1-3 0,0 2 0,0 5-291,0 7 0,0 4 0,1-1-82,4-8 0,3-1 0,-3 2 82,-2-3 0,0-2 0,-2 5 0,1-4 0,1-1 0,-2 6 0,2-6 0,0 1 0,-2 6 0,1-5 0,-1-1 0,-2 1 0,-3 3 0,-3 0 0,0 0 0,1-1 0,2-7 0,2-2 0,0 0 0,-2 2 0,-2 4 0,-2 1 0,1 1 0,0 0 1092,0-9 0,0 1 0,0 7 294,0 14 1,0 1-1387,0-9 0,0-5 0,0 5 0,0 10 0,0 1 100,0-13 0,0-5 1,0 10-101,0 9 802,0-23-802,0 21 0,0 1 383,0-2-383,0-4 0,0-1 0,0-3 0,0 9 0,0-3 0,0-14 0,0 0 0,0 14 0,0-1 0,0-15 0,0 0 0,0 16 0,0 1 0,0-3 0,0-1 0,0-2 0,0 2 0,0-7 0,1 12 0,-2 3 0,-15 4 0,12-27 0,-27 39 0,27-39 0,-12 43 0,16-27 0,-16 11 0,12-15 0,-4 10 0,1-1 0,7-13 0,-6 7 0,-4-3 0,-3-6 0,-1-4 0,1 4 0,0-2 0,1 1 0,2 9 0,1 0 0,1 1 0,0-11 0,0 4 0,-7 0 0,11 33 0,-12-17 0,16 23 0</inkml:trace>
  <inkml:trace contextRef="#ctx0" brushRef="#br0" timeOffset="8397">1394 9754 24575,'-29'-26'0,"0"0"0,1 0 0,-3 0 0,0 0 0,2-4 0,9-3 0,2-3 0,1-2 0,-2 3 0,-10-1 0,-1 1 0,7 1 0,10-9 0,2-1 0,-8 5 0,-5-1 0,4 2 0,8 0 0,1 1 0,-1 4 0,0-3 0,1 5 0,-5-12 0,16 24 0,0-13 0,14 8 0,3-3 0,-6-8 0,2-4 0,4 7 0,5-2 0,1-2 0,-3 1 0,1-6 0,-2 1 0,0-9 0,-7 13 0,1-5 0,0-4 0,0-2 0,0-1 0,0 0 0,0 2 0,-1 5-656,4-9 1,-1 4-1,0 1 1,0-1 0,-2-5 574,-3 8 1,0-4-1,-1-2 1,0-1 0,-1 0-1,0 0 1,1 3-1,-1 3 81,3-8 0,-1 2 0,1 2 0,-1 2 0,-1-1-129,-1 5 0,0 2 0,-1-1 0,-1 0 0,0-3 129,-2-2 0,0-2 0,-2-2 0,0 0 0,1 1 0,2 4 0,2-4 0,2 3 0,0 1 0,-3-3-333,-4 2 1,-2-2 0,-1 0 0,1 0 0,3 3 332,4-1 0,2 2 0,0 2 0,-3 2 0,-3 0 0,-3 4 0,1-6 0,3 3 0,0-6 0,2-3 0,-1-1 0,2 4 0,-1 4 0,3-6 0,0 5 0,0-4 0,-4 4 0,-1-5 0,0-2 0,0 3 0,1 3-1,3-5 1,1 5-1,-3-3 1,-4 0 0,-3-1 0,0-2 0,1 2 0,3 6 0,2 0 0,-1 1 0,0-2 558,-3-5 0,0-2 1,-1 1-1,2 2-558,3-5 0,1 3 0,-2 2 0,-3 9 0,-1 1 0,-1-1 73,1-1 0,0-2 0,0 1 1,0 3-74,1-6 0,-2 2 651,-3 1 1,-2-2 0,1 7-652,1-5 1,-3 6 0,-2-1-1,-3 7 0,1-1 648,8 1 1,0 0-649,-8-6 0,-2-1 224,4-6 1,3 1-225,2-6 0,-12 8 0,0 4 0,12 13 0,-11 1 0,15-13 0,0 28 0,0-11 0,0-1 0,0 12 0,15-12 0,28 16 0,-8 0 0,3 0 0,10 0 0,2 0 0,-16 0 0,1 0 0,2 0 0,7 0 0,3 0 0,-1 0 0,-3 1 0,1 0 0,-2-3 0,1-2 0,0-2 0,-3 1 0,4 3 0,-2 0 0,0-6 0,-2 0 0,-11 7 0,1 2 0,14-1 0,7 0 0,-5 0 0,-4 0 0,0 0-191,4 0 0,4 0 1,-4 0 190,0-1 0,-2 2 0,0 6 0,2 2 0,-8-3 0,2 0 0,-1 1 0,-1 5 0,-2 0 0,0 0 0,12-2 0,-2-1 0,-3 0 0,-3-2 0,-14-7 0,-1 0 0,14 16 0,-14-14 0,1 0 0,9 13 0,0-15 572,1 0-572,7 0 0,-17 0 0,1 0 0,20 0 0,-6 0 0,0 0 0,2 0 0,-11 0 0,3 0 0,6 0 0,0 0 0,-10 0 0,1 0 0,6 0 0,4 0 0,-5 0 0,-6 0 0,-3 0 0,7-1 0,-3 2 0,3 15 0,0-12 0,-15 12 0,-4-16 0,-16 0 0</inkml:trace>
  <inkml:trace contextRef="#ctx0" brushRef="#br0" timeOffset="72958">2258 9790 24575,'0'-48'0,"0"0"0,0 1 0,0-1 0,0 0 0,0 0 0,0 9 0,0-4 0,0-2 0,0-3 0,0-1 0,0-1 0,0-1 0,0-1 0,0 0 0,0 0 0,0 1 0,0 1 0,0 1 0,0 2-298,0-4 0,0 1 0,0 1 0,0 1 0,0 1 0,0-1 0,0 0 0,0 0 1,0-1-1,0-2 0,0-1 79,0 6 1,0-2-1,0-3 1,0-1-1,0-1 1,0-1-1,0 1 1,0 0-1,0 1 1,0 2 0,0 2-1,0 2 1,0 4-1,0 3 1,0 5-602,0-20 1,0 9 0,0 5 0,0-1 1261,0-13 1,0 1 0,0 11-443,0-1 859,0 10 1,0 3-860,0 10 0,7-12 0,5-11 0,0-3 0,-2 6 0,-1-1 0,1-1 0,1-2 0,-1 6 0,1-1 0,0-1 0,1 1 0,-1-1 819,2-8 0,-1-1 0,1 1 0,0 5-26,-1 8 1,0 2 0,-1-5-794,-6 0 0,-1-6 0,-1-4 0,-1-1 0,1 3 0,-1 5 0,4-10 0,-1 6 0,0-6-311,-2 7 0,0-6 1,0-3-1,0 1 1,-1 3-1,0 7 311,-1-2 0,0 5 0,1-4-104,0-1 1,1-6 0,0-2 0,1 0-1,-1 3 104,1 2 0,1 2 0,-1 1 0,-1-4 0,-2 9 0,0-3 0,-1 0 0,0-1 0,1 1 0,0-1 0,2-8 0,0-2 0,1 0 0,0 4 0,-2 6 0,-2 6 0,0 4 0,0-2 0,0-9 0,0-6 0,0 3 0,0 11 0,0-3 0,0-9 0,0-2 0,0 19 0,0-1 329,0-1 1,0-3 0,0 3-330,0 6 0,0 0 957,0-16 0,0 3-957,0 13 302,0-5 1,0 1-303,0 4 0,0-11 0,0 11 0,-16-4 0,12 27 0,20-12 0,15 16 0,2-7 0,3-2 0,-5 7 0,0 0 0,4-6 0,1 1 0,8 7 0,-2 0 0,-12-8 0,-1 0 0,4 6 0,1 0 0,-2-5 0,2-2 0,4-1 0,5-2 0,-2 3 0,-8 6 0,0 1 0,3-1-222,3-4 0,4-2 0,0 0 1,-4 3 221,9 5 0,-2 2 0,-4-1 0,3 0 0,-2 0 0,-6 0 0,-2 0 0,0 0 0,14 1 0,0-2 0,-9-4 0,0-1 0,-2 1 0,1 3 0,0 0 0,4-3 0,3-1 0,-1 2 0,-8 3 0,-1 1 0,1 1 0,4-1 0,2 0 0,-2 0 0,-5 0 0,0 0 0,-2 0 0,8 0 0,2 0 0,-4 0 0,2 0 0,1 0 0,5 0 0,2 0 0,-1 0 0,-10 0 0,0 0 0,0 0 0,1 0-38,7 0 1,1 1-1,-1-1 1,-5-1 37,8-7 0,-2 0-31,-3 6 0,3 2 1,-7-2 30,-10-6 0,-3 0 0,-1 7 0,-4 2 0,-7-1 0,-16 32 0,0-7 0,0 5 0,1 12 0,-1 9 0,-1 1 0,-2-13 0,-1 1 0,-1 2 0,1 3-28,3 0 1,0 4 0,1 2 0,0 1 0,0 0 0,-1-3 27,-2-4 0,1-1 0,-2-1 0,1 0 0,1 1 0,0 0-457,1 1 1,1 1 0,0 1-1,0-1 1,1-1 0,-1 0 456,0 4 0,0 0 0,0-1 0,0-2 0,0-1 0,0 0 0,-1-3 0,1 0 0,1 2-104,1-2 0,1 3 1,0 0-1,1 1 1,0-1 103,-1 2 0,1 0 0,0 0 0,0-1 0,0-2 0,1 3 0,0-3 0,0 0 0,0 2-293,-1-1 1,-1 3 0,1 0 0,-1-2 0,-2-4 292,0 1 0,-1-3 0,-1 2 0,1-3 0,0 2 0,0 2 0,0-1 0,0-3 0,0 12 0,0-3 0,0 2 0,0-4 0,0 2 0,0 0 0,0-2 0,0-6 0,0-2 0,0 0 0,0-1 99,0 12 1,0-2 0,0 0-100,0-4 0,0 0 0,0 1 0,0-7 0,0 3 0,0-2 0,0 0 847,0 1 0,0-1 0,0 2-847,0 4 0,0 4 0,0 0 0,0-4 0,0-4 0,0-3 0,0 0 0,0-1 0,0-1 0,0 0 0,0 15 0,0-2 0,0-8 0,0 2 0,1-6 0,0 4 0,-1 0 0,-2-1 0,-2 3 0,-2-1 0,1 1-85,3 0 1,2 1-1,0 1 1,-2-4 84,-3-3 0,-1-2 0,1 3 0,3 9 0,3 5 0,0 0 0,-1-3 0,0-7 0,0-3 0,0 5 0,0 0 0,0 6 0,0 2 0,0-3 0,0-5 0,0-2 0,0-4 0,0 2 0,1-1 0,-1 2 0,0 0 0,-1-2 571,-3 4 0,-3-2 1,2-3-572,4 2 0,-1-2 380,-7 7 1,2-7-381,7-19 0,0-3 0,-16-16 1032,12 0-1032,-11 0 0,-1 0 0,-4 0 0,-10 7 0,-6 2 0,3-7 0,-2-2 0,-3 2 0,0 1 0,-3 2 0,-1-1 0,2-1 0,-5-2 0,1-1 0,0-1-259,-6 1 0,-1 0 1,3 0 258,-2 0 0,2 0 0,13 1 0,-1-1 0,-1-1 0,-10-3 0,-3-3 0,2 3 0,9 2 0,2 1 0,-1 0 0,-2-4 0,-1-2 0,1 3 0,6 3 0,2 1 0,-4 1 0,-7-1 0,-6 0 0,1 0 0,4 0 0,5 0 0,3 0 0,-3 0-137,-3 0 1,-4 0-1,1 0 1,6 0 136,-5 0 0,3 0 0,2 0 0,-4 0 0,8 0 0,-5 0 0,0 0 0,2 0 0,-2 0 0,2 0 0,-1 0 0,1 0 0,-2 0 0,1 0 0,3 0 0,-11 0 0,4 0 0,10-1 0,-1 1 0,-1 1 0,-10 3 0,-2 3 0,1-2 0,9-4 0,2-1 0,-2 3 251,-9 6 0,-2 4 1,6-4-252,9-8 0,4 2 0,4 12 0,-1 1 0,-15-6 0,-1 0 0,11 7 0,0 1 0,-2-6 0,-4-1 0,5 1 284,3 5 0,3 2-284,-1-1 0,3-1 0,4 2 0,5-3 0,15-16 0</inkml:trace>
  <inkml:trace contextRef="#ctx0" brushRef="#br0" timeOffset="78804">3122 10001 24575,'0'-49'0,"0"0"0,0 0 0,0 0 0,0 0 0,0 0 0,0 0 0,0 0 0,0 4 0,0 0 0,0 2 0,0 0 0,0 0 0,0 0 0,0 0 0,0-4 0,0 0 0,0 0 0,0 0 0,0 0 0,0 1 0,0 1-547,0-2 1,0 1 0,0 1 0,0 0 0,0 0 0,0 1 55,0 2 1,0 0-1,0 1 1,0 0-1,0-1 1,0-1 490,0 0 0,0-3 0,-1 0 0,1 0 0,-1 1 0,2 3 0,0 4 609,4-12 1,1 6 0,-1-5-610,-3 4 0,-2-6 0,0-1 0,0 3 0,2 7 0,3 6 0,1 4 0,-1-2 333,-4-14 1,-2-3-1,1 1-333,-1 8 0,0 2 0,3 1 0,5-10 0,1 0 0,-6 4 0,-2-1 0,2 3 0,6 5 0,0 2 0,-2 3 0,-1-2 0,0 1 0,-4-7 0,2 0 0,5 3 0,4-3 0,-1 0 0,-4-2 0,-2-1 0,3-2 819,2 4 0,3-1 0,1-1 0,-1-4-800,-3 8 0,-1-2 0,0-1 0,0-1 1,0-1-1,0 1-19,1-2 0,-1-1 0,0 1 0,1-2 0,-1 1 0,-1-1 0,0 3 0,0-1 0,0-1 0,0 1 0,-1 0 0,0 0 0,-2 2-410,0-1 0,-2 1 1,0 0-1,-1 1 1,1 1-1,1 1 410,2-2 0,1 0 0,0 1 0,0 1 0,-3 3 0,-1-10 0,-3 3 0,1-4-366,2 10 0,0-4 0,1 0 0,0 0 0,-2 4 366,-1-10 0,-2 3 0,1-2-256,0 0 1,0-3 0,0 1 0,0 3 255,0-2 0,0 3 0,0 3 0,0-4 0,0 0 0,0 13 0,0-1 0,0 3 1034,0-5 1,0 3-1035,0 6 0,0 1 973,0 1 1,0 1-974,0-10 1293,-16 0-1293,12-1 0,-4 11 0,0-1 0,8-21 0,-7 13 0,-1 0 0,4-13 0,-3 21 0,-2 1 0,-6-11 0,11 17 0,-12-13 0,0 13 0,12-1 0,-11 5 0,15-1 0,0 12 0,15 4 0,21 4 0,-10 11 0,2 1 0,7-6 0,1 0 0,3 8 0,0-1 0,-2-7 0,-1 0 0,-5 5 0,1 1 0,1-5 0,0-2 0,-5 0 0,-1 1 0,0 7 0,1-2 0,6-13 0,-1 0 0,6 13 0,-7-13 0,3-4 0,0 2 0,0 0 0,1 0 0,3 0 0,-6 0 0,1 0 0,0 0 0,11 0 0,1 0 0,-12 0 0,2 0 0,-1 0 0,15 0 0,-2 0 0,-3 0 0,-1 0 0,3 0 0,0 0 0,-2 0 0,0 0 0,-8 0 0,0 0 0,5 0 0,-1 0 0,-14 0 0,1 0 0,6 0 0,2 0 0,-1 0 0,1 0 0,-1 0 0,0 0 0,1 0 0,-1 0 0,-8 0 0,1 0 0,6 0 0,-2 0 0,7 0 0,-4 0 0,-3 0 0,-8 0 0,23 0 0,-43 0 0,27 0 0,-4 0 0,11 0 0,5 0 0,-24 0 0,-3 0 0,0 0 0,-12 0 0,27 0 0,-11 0 0,15 0 0,0 0 0,-15 0 0,11 0 0,-11 0 0,-1 0 0,13 0 0,-28 0 0,27 0 0,-27 16 0,12 27 0,-15-9 0,-2 5 0,0 1 0,2 4 0,-1 1-885,0 2 1,0 0 0,0 4 884,0-12 0,0 3 0,0 1 0,0-1 0,0 0 0,0 4 0,0-2 0,0 2 0,0 2 0,-1-7 0,1 4 0,-1 0 0,1 0 0,0 0 0,2-3 0,0 7 0,2-3 0,1 1 0,-1 1 0,0-3 0,0 2 0,0 0 0,0 0 0,0-2 0,1 4 0,0-2 0,0 1 0,-1 0 0,0-7 0,0 0 0,-1 0 0,0 2 0,-1 3 0,-1-4 0,0 3 0,-1 2 0,-1 0 0,1 0 0,-1-1 0,1-3 0,0 6 0,0-2 0,0-1 0,0 0 0,0 3-391,0-6 1,0 2 0,0 1 0,0 0 0,0-1-1,0-1 1,0-3 390,0 10 0,1-3 0,-1-1 0,-1 3 0,-1-8 0,0 3 0,-1 1 0,-1 0 0,1-1 0,1-3 0,1 8 0,0-3 0,1 0 0,-2 4 0,0-6 0,-1 4 0,0 2 0,0-1 0,1-1 0,0-3 0,1 3 0,1-4 0,1 0 0,-1 4 0,0-7 0,0 2 0,0 2 0,0 0 0,0-1 0,0-2 0,0 2 0,0-2 0,0 0 0,0 0 0,0 1 0,0 2 0,-1 2 0,1-1 0,0 1 0,1-2-377,1-3 0,2-1 0,-1 1 1,1-2-1,-2 2 377,0-1 0,-2 1 0,0-1 0,1 0 0,0 0 0,2-1 0,1 0 0,-1 0 0,1 0 0,-2-1 0,-1 9 0,-1-1 0,-1 0 0,1 1 0,0-6 0,0 1 0,0 1 0,0-2 0,0-2-171,0-1 0,0-3 0,0 1 0,0 0 171,0 4 0,0 3 0,0-2 0,0-5 0,0 10 0,0-6 932,0-13 0,0-3-932,0 21 2604,0-43-2604,0 12 2424,-16-16-2424,-19 0 0,2 1 0,-4-2 0,3-4 0,-2-1 0,0 1 353,1 3 1,-1 2 0,-3-2-354,1 0 0,-5-2 0,-2 0 0,2 1 0,4 1 0,1 1 0,3 1 0,-4 1-163,-6-1 0,-6 0 0,2 0 1,6 0 162,5 0 0,2 0 0,-2 0 0,-3 0 0,2 0 0,-7-1 0,-2 2 0,4 3 0,-3 2 0,1-1 0,9-3 0,1-2 0,-1 2 0,-6 3 0,0 1 0,0-1 0,7-5 0,0-1 0,0 2 0,-5 3 0,-1 3 0,-4-2 0,3-4 0,-5 0 0,-1-1 0,0 0 0,3 1 0,-2 3 0,4 1 0,-1-1 0,-3-1-356,2-2 1,-4 0-1,0-2 1,2 0-1,3 1 356,-7 0 0,3 0 0,5 0 0,5 0 0,2 0-70,2-1 0,-2 1 0,3 1 70,-3 7 0,-1 0 0,0-7 0,-5-1 0,3 3 0,-8 12 0,2 1 0,12-13 0,-1-3 0,2 1 0,-4 7 0,3 0 0,7-8 0,0 0 293,-7 7 0,1 1-293,-6-4 1814,3 12-1814,5-16 0,27 0 0,-12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3C603-3B65-4AB7-82D6-2288B2E2AD50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C6714-DB55-4642-89AE-3D1E79A97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ilgicm" TargetMode="External"/><Relationship Id="rId2" Type="http://schemas.openxmlformats.org/officeDocument/2006/relationships/hyperlink" Target="http://www.cs.iit.edu/~mbilgic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B869B-E6BC-1BA6-F938-8B4555D3FE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40690" b="41598"/>
          <a:stretch/>
        </p:blipFill>
        <p:spPr>
          <a:xfrm>
            <a:off x="152400" y="990600"/>
            <a:ext cx="7315200" cy="10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79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225" y="1433516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506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6225444" y="3617978"/>
            <a:ext cx="5334004" cy="384048"/>
          </a:xfrm>
        </p:spPr>
        <p:txBody>
          <a:bodyPr/>
          <a:lstStyle>
            <a:lvl1pPr algn="ctr">
              <a:defRPr sz="525"/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3" name="Oval 22"/>
          <p:cNvSpPr/>
          <p:nvPr userDrawn="1"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31" name="Title 1"/>
          <p:cNvSpPr txBox="1">
            <a:spLocks/>
          </p:cNvSpPr>
          <p:nvPr userDrawn="1"/>
        </p:nvSpPr>
        <p:spPr>
          <a:xfrm>
            <a:off x="2041118" y="462571"/>
            <a:ext cx="6629911" cy="1132184"/>
          </a:xfrm>
          <a:prstGeom prst="rect">
            <a:avLst/>
          </a:prstGeom>
        </p:spPr>
        <p:txBody>
          <a:bodyPr vert="horz" lIns="0" rIns="0" anchor="b">
            <a:normAutofit/>
          </a:bodyPr>
          <a:lstStyle/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sz="1800" b="1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CS 583: Probabilistic Graphical Models</a:t>
            </a:r>
          </a:p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endParaRPr kumimoji="0" lang="en-US" sz="1800" b="1" kern="1200" cap="sm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2" hasCustomPrompt="1"/>
          </p:nvPr>
        </p:nvSpPr>
        <p:spPr>
          <a:xfrm>
            <a:off x="2041119" y="2069896"/>
            <a:ext cx="5463344" cy="118331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100" b="1" i="0" u="none" strike="noStrike" kern="1200" cap="sm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Topic: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Chapter: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4" name="Group 53"/>
          <p:cNvGrpSpPr/>
          <p:nvPr userDrawn="1"/>
        </p:nvGrpSpPr>
        <p:grpSpPr>
          <a:xfrm>
            <a:off x="2067974" y="5410204"/>
            <a:ext cx="3634836" cy="1066800"/>
            <a:chOff x="4227387" y="4433832"/>
            <a:chExt cx="3634836" cy="1066800"/>
          </a:xfrm>
        </p:grpSpPr>
        <p:sp>
          <p:nvSpPr>
            <p:cNvPr id="30" name="Title 1"/>
            <p:cNvSpPr txBox="1">
              <a:spLocks/>
            </p:cNvSpPr>
            <p:nvPr userDrawn="1"/>
          </p:nvSpPr>
          <p:spPr>
            <a:xfrm>
              <a:off x="4227387" y="4433832"/>
              <a:ext cx="3634836" cy="1066800"/>
            </a:xfrm>
            <a:prstGeom prst="rect">
              <a:avLst/>
            </a:prstGeom>
          </p:spPr>
          <p:txBody>
            <a:bodyPr vert="horz" anchor="b">
              <a:normAutofit fontScale="92500" lnSpcReduction="20000"/>
            </a:bodyPr>
            <a:lstStyle/>
            <a:p>
              <a:pPr>
                <a:lnSpc>
                  <a:spcPct val="170000"/>
                </a:lnSpc>
              </a:pPr>
              <a:r>
                <a:rPr kumimoji="0" lang="en-US" sz="1500" b="1" dirty="0"/>
                <a:t>Mustafa Bilgic</a:t>
              </a:r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2"/>
                </a:rPr>
                <a:t>http://www.cs.iit.edu/~mbilgic</a:t>
              </a:r>
              <a:endParaRPr kumimoji="0" lang="en-US" sz="1500" dirty="0"/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3"/>
                </a:rPr>
                <a:t>https://twitter.com/bilgicm</a:t>
              </a:r>
              <a:endParaRPr kumimoji="0" lang="en-US" sz="1500" dirty="0"/>
            </a:p>
          </p:txBody>
        </p:sp>
        <p:pic>
          <p:nvPicPr>
            <p:cNvPr id="6" name="Picture 5" descr="File:Twitter bird logo 2012.svg - Wikipedia, the free encyclopedia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012" y="5187464"/>
              <a:ext cx="274320" cy="223007"/>
            </a:xfrm>
            <a:prstGeom prst="rect">
              <a:avLst/>
            </a:prstGeom>
          </p:spPr>
        </p:pic>
        <p:pic>
          <p:nvPicPr>
            <p:cNvPr id="48" name="Picture 47" descr="Original file ‎ (SVG file, nominally 512 × 512 pixels, file size: 2 ...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642" y="4861560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95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B253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95395"/>
            <a:ext cx="82296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13922379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  <a:lvl2pPr>
              <a:defRPr>
                <a:latin typeface="Century Schoolbook" panose="02040604050505020304" pitchFamily="18" charset="0"/>
              </a:defRPr>
            </a:lvl2pPr>
            <a:lvl3pPr>
              <a:defRPr>
                <a:latin typeface="Century Schoolbook" panose="02040604050505020304" pitchFamily="18" charset="0"/>
              </a:defRPr>
            </a:lvl3pPr>
            <a:lvl4pPr>
              <a:defRPr>
                <a:latin typeface="Century Schoolbook" panose="02040604050505020304" pitchFamily="18" charset="0"/>
              </a:defRPr>
            </a:lvl4pPr>
            <a:lvl5pPr>
              <a:defRPr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83058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E0AE3E9-A355-5335-5ADE-DF4C572E53E7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E3385-A1AD-0B74-D325-1D5264799D9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2333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46818"/>
            <a:ext cx="86106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28BBBD1-7CC2-82BB-3975-41FEEDB72ABE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274C5-39AD-7ABB-3B1B-950D0C736A0E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672060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6878"/>
            <a:ext cx="8001000" cy="304800"/>
          </a:xfrm>
        </p:spPr>
        <p:txBody>
          <a:bodyPr/>
          <a:lstStyle/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D192A73-8FDC-EC67-0DBC-414E871498B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4BC1A-7470-A9DC-8B46-39B4FAFE298C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9006376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0DE4A-4A2B-7E41-9240-E192ACF86237}"/>
              </a:ext>
            </a:extLst>
          </p:cNvPr>
          <p:cNvSpPr txBox="1"/>
          <p:nvPr/>
        </p:nvSpPr>
        <p:spPr>
          <a:xfrm>
            <a:off x="7420303" y="66635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082058C-2544-FF22-F562-101D985F882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E5FB2-D10F-3E3A-5001-0399FB2FB0FF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9605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FC541-F19D-B24A-84B8-8E68C037DBB8}"/>
              </a:ext>
            </a:extLst>
          </p:cNvPr>
          <p:cNvSpPr txBox="1"/>
          <p:nvPr/>
        </p:nvSpPr>
        <p:spPr>
          <a:xfrm>
            <a:off x="7273159" y="664253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AB7B-20C5-4B4A-87BB-EC6CBA807625}"/>
              </a:ext>
            </a:extLst>
          </p:cNvPr>
          <p:cNvSpPr txBox="1"/>
          <p:nvPr/>
        </p:nvSpPr>
        <p:spPr>
          <a:xfrm>
            <a:off x="6789683" y="65374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03864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4"/>
            <a:ext cx="5294018" cy="4648199"/>
          </a:xfrm>
        </p:spPr>
        <p:txBody>
          <a:bodyPr/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200">
                <a:latin typeface="Century Schoolbook" panose="02040604050505020304" pitchFamily="18" charset="0"/>
              </a:defRPr>
            </a:lvl2pPr>
            <a:lvl3pPr>
              <a:defRPr sz="2000">
                <a:latin typeface="Century Schoolbook" panose="02040604050505020304" pitchFamily="18" charset="0"/>
              </a:defRPr>
            </a:lvl3pPr>
            <a:lvl4pPr>
              <a:defRPr sz="1800">
                <a:latin typeface="Century Schoolbook" panose="02040604050505020304" pitchFamily="18" charset="0"/>
              </a:defRPr>
            </a:lvl4pPr>
            <a:lvl5pPr>
              <a:defRPr sz="1800">
                <a:latin typeface="Century Schoolbook" panose="020406040505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22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1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A3369B2-4D1C-F856-6C63-B342212B2B4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3E39F-EA8B-D61A-A2EC-FAC5D709255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3242425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0A94FA9-C696-AACD-3CE6-798F30A0A19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812E29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FC210-5E7F-9652-70DB-4F50EC6B7B24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81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4957631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2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9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customXml" Target="../ink/ink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customXml" Target="../ink/ink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customXml" Target="../ink/ink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customXml" Target="../ink/ink14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customXml" Target="../ink/ink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ima.cs.berkeley.edu/figures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07CEA5F-F0EC-7810-6A4B-14FEE8E80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/>
          <a:lstStyle/>
          <a:p>
            <a:r>
              <a:rPr lang="en-US" dirty="0"/>
              <a:t>CS584 Machine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en-US" dirty="0"/>
              <a:t>Lecture 21. Neural Networks. Convolutions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210C2-B675-A3EF-DBD9-B92DEB6ED97C}"/>
              </a:ext>
            </a:extLst>
          </p:cNvPr>
          <p:cNvSpPr txBox="1"/>
          <p:nvPr/>
        </p:nvSpPr>
        <p:spPr>
          <a:xfrm>
            <a:off x="1860331" y="13558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40473-F0D2-8394-62AA-3CC1892125BC}"/>
              </a:ext>
            </a:extLst>
          </p:cNvPr>
          <p:cNvSpPr txBox="1"/>
          <p:nvPr/>
        </p:nvSpPr>
        <p:spPr>
          <a:xfrm>
            <a:off x="457200" y="5791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1" dirty="0">
                <a:latin typeface="Century Schoolbook" panose="02040604050505020304" pitchFamily="18" charset="0"/>
              </a:rPr>
              <a:t>Oleksandr Narykov</a:t>
            </a:r>
          </a:p>
          <a:p>
            <a:r>
              <a:rPr lang="en-US" sz="1600" dirty="0" err="1">
                <a:latin typeface="Century Schoolbook" panose="02040604050505020304" pitchFamily="18" charset="0"/>
              </a:rPr>
              <a:t>onarykov@iit.edu</a:t>
            </a:r>
            <a:endParaRPr 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8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8733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can scan an image for a given template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ED37FF-824D-018E-1AF3-F14AC6E4C9AD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1498601"/>
          <a:ext cx="35052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2514600" y="4757718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6553200" y="4746424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147505"/>
              </p:ext>
            </p:extLst>
          </p:nvPr>
        </p:nvGraphicFramePr>
        <p:xfrm>
          <a:off x="6134100" y="1911928"/>
          <a:ext cx="1752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25A6B7-D3B9-AE48-00FB-C2D68F214F87}"/>
                  </a:ext>
                </a:extLst>
              </p14:cNvPr>
              <p14:cNvContentPartPr/>
              <p14:nvPr/>
            </p14:nvContentPartPr>
            <p14:xfrm>
              <a:off x="6330960" y="2120760"/>
              <a:ext cx="1416960" cy="2115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25A6B7-D3B9-AE48-00FB-C2D68F214F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1600" y="2111400"/>
                <a:ext cx="1435680" cy="213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4614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22286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can scan an image for a given template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What are the possible locations of our given template in an image?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ED37FF-824D-018E-1AF3-F14AC6E4C9AD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1498601"/>
          <a:ext cx="35052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2514600" y="4757718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6553200" y="4746424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6134100" y="1911928"/>
          <a:ext cx="1752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134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772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can scan an image for a given template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What are the possible locations of our given template in an image?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ED37FF-824D-018E-1AF3-F14AC6E4C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017572"/>
              </p:ext>
            </p:extLst>
          </p:nvPr>
        </p:nvGraphicFramePr>
        <p:xfrm>
          <a:off x="1371600" y="1498601"/>
          <a:ext cx="35052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2514600" y="4757718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6553200" y="4746424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6134100" y="1911928"/>
          <a:ext cx="1752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 flipH="1" flipV="1">
            <a:off x="1371600" y="1498601"/>
            <a:ext cx="4762500" cy="413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endCxn id="3" idx="0"/>
          </p:cNvCxnSpPr>
          <p:nvPr/>
        </p:nvCxnSpPr>
        <p:spPr>
          <a:xfrm flipH="1" flipV="1">
            <a:off x="3124200" y="1498601"/>
            <a:ext cx="4762500" cy="413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 flipH="1" flipV="1">
            <a:off x="1371600" y="3962400"/>
            <a:ext cx="4762500" cy="385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ADCCA8-FB6B-D3B0-0BD0-686434A4715B}"/>
              </a:ext>
            </a:extLst>
          </p:cNvPr>
          <p:cNvCxnSpPr/>
          <p:nvPr/>
        </p:nvCxnSpPr>
        <p:spPr>
          <a:xfrm flipH="1" flipV="1">
            <a:off x="3124200" y="3962400"/>
            <a:ext cx="4762500" cy="395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407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772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can scan an image for a given template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What are the possible locations of our given template in an image?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ED37FF-824D-018E-1AF3-F14AC6E4C9AD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1498601"/>
          <a:ext cx="35052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2514600" y="4757718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6553200" y="4746424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6134100" y="1911928"/>
          <a:ext cx="1752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 flipH="1" flipV="1">
            <a:off x="1752600" y="1498601"/>
            <a:ext cx="4381500" cy="413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 flipH="1" flipV="1">
            <a:off x="3581400" y="1498601"/>
            <a:ext cx="4305300" cy="413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 flipH="1" flipV="1">
            <a:off x="1752600" y="3962400"/>
            <a:ext cx="4381500" cy="385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ADCCA8-FB6B-D3B0-0BD0-686434A4715B}"/>
              </a:ext>
            </a:extLst>
          </p:cNvPr>
          <p:cNvCxnSpPr>
            <a:cxnSpLocks/>
          </p:cNvCxnSpPr>
          <p:nvPr/>
        </p:nvCxnSpPr>
        <p:spPr>
          <a:xfrm flipH="1" flipV="1">
            <a:off x="3581400" y="3962400"/>
            <a:ext cx="4305300" cy="395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12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772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can scan an image for a given template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What are the possible locations of our given template in an image?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ED37FF-824D-018E-1AF3-F14AC6E4C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058355"/>
              </p:ext>
            </p:extLst>
          </p:nvPr>
        </p:nvGraphicFramePr>
        <p:xfrm>
          <a:off x="1371600" y="1498601"/>
          <a:ext cx="35052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2514600" y="4757718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6553200" y="4746424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6134100" y="1911928"/>
          <a:ext cx="1752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 flipH="1" flipV="1">
            <a:off x="2209800" y="1498601"/>
            <a:ext cx="3924300" cy="413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 flipH="1" flipV="1">
            <a:off x="3962400" y="1498601"/>
            <a:ext cx="3924300" cy="413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 flipH="1" flipV="1">
            <a:off x="2209800" y="3962400"/>
            <a:ext cx="3924300" cy="385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ADCCA8-FB6B-D3B0-0BD0-686434A4715B}"/>
              </a:ext>
            </a:extLst>
          </p:cNvPr>
          <p:cNvCxnSpPr>
            <a:cxnSpLocks/>
          </p:cNvCxnSpPr>
          <p:nvPr/>
        </p:nvCxnSpPr>
        <p:spPr>
          <a:xfrm flipH="1" flipV="1">
            <a:off x="3962400" y="3962400"/>
            <a:ext cx="3924300" cy="395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695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772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can scan an image for a given template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What are the possible locations of our given template in an image?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ED37FF-824D-018E-1AF3-F14AC6E4C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761911"/>
              </p:ext>
            </p:extLst>
          </p:nvPr>
        </p:nvGraphicFramePr>
        <p:xfrm>
          <a:off x="1371600" y="1498601"/>
          <a:ext cx="35052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2514600" y="4757718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6553200" y="4746424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6134100" y="1911928"/>
          <a:ext cx="1752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 flipH="1" flipV="1">
            <a:off x="2667000" y="1498601"/>
            <a:ext cx="3467100" cy="413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 flipH="1" flipV="1">
            <a:off x="4419600" y="1498601"/>
            <a:ext cx="3467100" cy="413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 flipH="1" flipV="1">
            <a:off x="2667000" y="3962400"/>
            <a:ext cx="3467100" cy="385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ADCCA8-FB6B-D3B0-0BD0-686434A4715B}"/>
              </a:ext>
            </a:extLst>
          </p:cNvPr>
          <p:cNvCxnSpPr>
            <a:cxnSpLocks/>
          </p:cNvCxnSpPr>
          <p:nvPr/>
        </p:nvCxnSpPr>
        <p:spPr>
          <a:xfrm flipH="1" flipV="1">
            <a:off x="4419600" y="3962400"/>
            <a:ext cx="3467100" cy="395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281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772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can scan an image for a given template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What are the possible locations of our given template in an image?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ED37FF-824D-018E-1AF3-F14AC6E4C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708151"/>
              </p:ext>
            </p:extLst>
          </p:nvPr>
        </p:nvGraphicFramePr>
        <p:xfrm>
          <a:off x="1371600" y="1498601"/>
          <a:ext cx="35052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2514600" y="4757718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6553200" y="4746424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6134100" y="1911928"/>
          <a:ext cx="1752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  <a:endCxn id="3" idx="0"/>
          </p:cNvCxnSpPr>
          <p:nvPr/>
        </p:nvCxnSpPr>
        <p:spPr>
          <a:xfrm flipH="1" flipV="1">
            <a:off x="3124200" y="1498601"/>
            <a:ext cx="3009900" cy="413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1498601"/>
            <a:ext cx="3009900" cy="413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 flipH="1" flipV="1">
            <a:off x="3124200" y="3962400"/>
            <a:ext cx="3009900" cy="385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ADCCA8-FB6B-D3B0-0BD0-686434A4715B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3962400"/>
            <a:ext cx="3009900" cy="395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704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316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are using a </a:t>
            </a:r>
            <a:r>
              <a:rPr lang="en-US" sz="2400" b="1" dirty="0">
                <a:latin typeface="Times New Roman"/>
                <a:cs typeface="Times New Roman"/>
              </a:rPr>
              <a:t>sliding window</a:t>
            </a:r>
            <a:r>
              <a:rPr lang="en-US" sz="2400" dirty="0">
                <a:latin typeface="Times New Roman"/>
                <a:cs typeface="Times New Roman"/>
              </a:rPr>
              <a:t> to scan an image for the potential locations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ED37FF-824D-018E-1AF3-F14AC6E4C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907700"/>
              </p:ext>
            </p:extLst>
          </p:nvPr>
        </p:nvGraphicFramePr>
        <p:xfrm>
          <a:off x="1371600" y="1498601"/>
          <a:ext cx="35052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2514600" y="4757718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6553200" y="4746424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6134100" y="1911928"/>
          <a:ext cx="1752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 flipH="1">
            <a:off x="1371600" y="1911928"/>
            <a:ext cx="4762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 flipH="1">
            <a:off x="3200400" y="1911928"/>
            <a:ext cx="4686300" cy="692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 flipH="1">
            <a:off x="1447800" y="4348183"/>
            <a:ext cx="4686300" cy="100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ADCCA8-FB6B-D3B0-0BD0-686434A4715B}"/>
              </a:ext>
            </a:extLst>
          </p:cNvPr>
          <p:cNvCxnSpPr>
            <a:cxnSpLocks/>
          </p:cNvCxnSpPr>
          <p:nvPr/>
        </p:nvCxnSpPr>
        <p:spPr>
          <a:xfrm flipH="1">
            <a:off x="3200400" y="4358245"/>
            <a:ext cx="4686300" cy="6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543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090788-75D8-2F8B-CE2A-6E0E6E5C5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222892"/>
              </p:ext>
            </p:extLst>
          </p:nvPr>
        </p:nvGraphicFramePr>
        <p:xfrm>
          <a:off x="1371600" y="1498601"/>
          <a:ext cx="35052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8" y="5105400"/>
            <a:ext cx="8523731" cy="22286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are using a </a:t>
            </a:r>
            <a:r>
              <a:rPr lang="en-US" sz="2400" b="1" dirty="0">
                <a:latin typeface="Times New Roman"/>
                <a:cs typeface="Times New Roman"/>
              </a:rPr>
              <a:t>sliding window</a:t>
            </a:r>
            <a:r>
              <a:rPr lang="en-US" sz="2400" dirty="0">
                <a:latin typeface="Times New Roman"/>
                <a:cs typeface="Times New Roman"/>
              </a:rPr>
              <a:t> to scan an image for the potential locations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are moving our window by one pixel at a time. So, our </a:t>
            </a:r>
            <a:r>
              <a:rPr lang="en-US" sz="2400" b="1" dirty="0">
                <a:latin typeface="Times New Roman"/>
                <a:cs typeface="Times New Roman"/>
              </a:rPr>
              <a:t>stride</a:t>
            </a:r>
          </a:p>
          <a:p>
            <a:pPr marL="12065" marR="164465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																equals to 1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2514600" y="4757718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6553200" y="4746424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6134100" y="1911928"/>
          <a:ext cx="1752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 flipH="1">
            <a:off x="1828800" y="1911928"/>
            <a:ext cx="4305300" cy="692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 flipH="1">
            <a:off x="3581400" y="1911928"/>
            <a:ext cx="4305300" cy="692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 flipH="1">
            <a:off x="1828800" y="4348183"/>
            <a:ext cx="4305300" cy="100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ADCCA8-FB6B-D3B0-0BD0-686434A4715B}"/>
              </a:ext>
            </a:extLst>
          </p:cNvPr>
          <p:cNvCxnSpPr>
            <a:cxnSpLocks/>
          </p:cNvCxnSpPr>
          <p:nvPr/>
        </p:nvCxnSpPr>
        <p:spPr>
          <a:xfrm flipH="1">
            <a:off x="3581400" y="4358245"/>
            <a:ext cx="4305300" cy="6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207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090788-75D8-2F8B-CE2A-6E0E6E5C5E9B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1498601"/>
          <a:ext cx="35052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8" y="5105400"/>
            <a:ext cx="8523731" cy="8733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can </a:t>
            </a:r>
            <a:r>
              <a:rPr lang="en-US" sz="2400" i="1" dirty="0">
                <a:latin typeface="Times New Roman"/>
                <a:cs typeface="Times New Roman"/>
              </a:rPr>
              <a:t>increase</a:t>
            </a:r>
            <a:r>
              <a:rPr lang="en-US" sz="2400" dirty="0">
                <a:latin typeface="Times New Roman"/>
                <a:cs typeface="Times New Roman"/>
              </a:rPr>
              <a:t> stride to </a:t>
            </a:r>
            <a:r>
              <a:rPr lang="en-US" sz="2400" i="1" dirty="0">
                <a:latin typeface="Times New Roman"/>
                <a:cs typeface="Times New Roman"/>
              </a:rPr>
              <a:t>decrease</a:t>
            </a:r>
            <a:r>
              <a:rPr lang="en-US" sz="2400" dirty="0">
                <a:latin typeface="Times New Roman"/>
                <a:cs typeface="Times New Roman"/>
              </a:rPr>
              <a:t> the number of matches made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2514600" y="4757718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6553200" y="4746424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6134100" y="1911928"/>
          <a:ext cx="1752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 flipH="1">
            <a:off x="1828800" y="1911928"/>
            <a:ext cx="4305300" cy="692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 flipH="1">
            <a:off x="3581400" y="1911928"/>
            <a:ext cx="4305300" cy="692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 flipH="1">
            <a:off x="1828800" y="4348183"/>
            <a:ext cx="4305300" cy="100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ADCCA8-FB6B-D3B0-0BD0-686434A4715B}"/>
              </a:ext>
            </a:extLst>
          </p:cNvPr>
          <p:cNvCxnSpPr>
            <a:cxnSpLocks/>
          </p:cNvCxnSpPr>
          <p:nvPr/>
        </p:nvCxnSpPr>
        <p:spPr>
          <a:xfrm flipH="1">
            <a:off x="3581400" y="4358245"/>
            <a:ext cx="4305300" cy="6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162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30" dirty="0"/>
              <a:t>Convolutional</a:t>
            </a:r>
            <a:r>
              <a:rPr cap="small" spc="210" dirty="0"/>
              <a:t> </a:t>
            </a:r>
            <a:r>
              <a:rPr cap="small" spc="155" dirty="0"/>
              <a:t>Neural</a:t>
            </a:r>
            <a:r>
              <a:rPr cap="small" spc="275" dirty="0"/>
              <a:t> </a:t>
            </a:r>
            <a:r>
              <a:rPr cap="small" spc="130" dirty="0"/>
              <a:t>Networks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086" y="2419654"/>
            <a:ext cx="7237827" cy="22407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1755394" y="5145785"/>
            <a:ext cx="47580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60" dirty="0">
                <a:solidFill>
                  <a:srgbClr val="3A435B"/>
                </a:solidFill>
                <a:uFill>
                  <a:solidFill>
                    <a:srgbClr val="3A435B"/>
                  </a:solidFill>
                </a:uFill>
                <a:latin typeface="Times New Roman"/>
                <a:cs typeface="Times New Roman"/>
              </a:rPr>
              <a:t>https://commons.wikimedia.org/wiki/File:Typical_cnn.png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090788-75D8-2F8B-CE2A-6E0E6E5C5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577690"/>
              </p:ext>
            </p:extLst>
          </p:nvPr>
        </p:nvGraphicFramePr>
        <p:xfrm>
          <a:off x="723900" y="1512786"/>
          <a:ext cx="2286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329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cover each potential location with our pattern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How do we calculate similarity?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1270552" y="454070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 8x8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3842661" y="426383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 6x4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405681"/>
              </p:ext>
            </p:extLst>
          </p:nvPr>
        </p:nvGraphicFramePr>
        <p:xfrm>
          <a:off x="3621478" y="1926978"/>
          <a:ext cx="1143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>
            <a:off x="61341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>
            <a:off x="78867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>
            <a:off x="6134100" y="4348183"/>
            <a:ext cx="0" cy="5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3B8729-EEB7-296A-698E-618F6E77D1DB}"/>
              </a:ext>
            </a:extLst>
          </p:cNvPr>
          <p:cNvCxnSpPr/>
          <p:nvPr/>
        </p:nvCxnSpPr>
        <p:spPr>
          <a:xfrm>
            <a:off x="4953000" y="32004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3BBFEEB-6F84-C761-8BB4-5560A2414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561402"/>
              </p:ext>
            </p:extLst>
          </p:nvPr>
        </p:nvGraphicFramePr>
        <p:xfrm>
          <a:off x="6195250" y="2598306"/>
          <a:ext cx="1805745" cy="1105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149">
                  <a:extLst>
                    <a:ext uri="{9D8B030D-6E8A-4147-A177-3AD203B41FA5}">
                      <a16:colId xmlns:a16="http://schemas.microsoft.com/office/drawing/2014/main" val="2844114742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123517709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4077463258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495143965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709663897"/>
                    </a:ext>
                  </a:extLst>
                </a:gridCol>
              </a:tblGrid>
              <a:tr h="368587"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613450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57757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75109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1744BD2-D294-A50C-4777-474FD50A7E41}"/>
              </a:ext>
            </a:extLst>
          </p:cNvPr>
          <p:cNvSpPr txBox="1"/>
          <p:nvPr/>
        </p:nvSpPr>
        <p:spPr>
          <a:xfrm>
            <a:off x="6799948" y="3869674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Scores 3x5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277A173-6309-2318-830D-2DE0A4153175}"/>
                  </a:ext>
                </a:extLst>
              </p14:cNvPr>
              <p14:cNvContentPartPr/>
              <p14:nvPr/>
            </p14:nvContentPartPr>
            <p14:xfrm>
              <a:off x="324000" y="2000160"/>
              <a:ext cx="2661120" cy="32454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277A173-6309-2318-830D-2DE0A41531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1990800"/>
                <a:ext cx="2679840" cy="326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8243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090788-75D8-2F8B-CE2A-6E0E6E5C5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96301"/>
              </p:ext>
            </p:extLst>
          </p:nvPr>
        </p:nvGraphicFramePr>
        <p:xfrm>
          <a:off x="723900" y="1512786"/>
          <a:ext cx="2286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8733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Let’s consider dot product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1270552" y="454070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 8x8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3842661" y="426383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 6x4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327914"/>
              </p:ext>
            </p:extLst>
          </p:nvPr>
        </p:nvGraphicFramePr>
        <p:xfrm>
          <a:off x="3524642" y="1911928"/>
          <a:ext cx="1143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>
            <a:off x="61341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>
            <a:off x="78867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>
            <a:off x="6134100" y="4348183"/>
            <a:ext cx="0" cy="5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3B8729-EEB7-296A-698E-618F6E77D1DB}"/>
              </a:ext>
            </a:extLst>
          </p:cNvPr>
          <p:cNvCxnSpPr/>
          <p:nvPr/>
        </p:nvCxnSpPr>
        <p:spPr>
          <a:xfrm>
            <a:off x="4953000" y="32004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3BBFEEB-6F84-C761-8BB4-5560A2414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8889"/>
              </p:ext>
            </p:extLst>
          </p:nvPr>
        </p:nvGraphicFramePr>
        <p:xfrm>
          <a:off x="6195250" y="2598306"/>
          <a:ext cx="1805745" cy="1105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149">
                  <a:extLst>
                    <a:ext uri="{9D8B030D-6E8A-4147-A177-3AD203B41FA5}">
                      <a16:colId xmlns:a16="http://schemas.microsoft.com/office/drawing/2014/main" val="2844114742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123517709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4077463258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495143965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709663897"/>
                    </a:ext>
                  </a:extLst>
                </a:gridCol>
              </a:tblGrid>
              <a:tr h="36858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613450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57757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75109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1744BD2-D294-A50C-4777-474FD50A7E41}"/>
              </a:ext>
            </a:extLst>
          </p:cNvPr>
          <p:cNvSpPr txBox="1"/>
          <p:nvPr/>
        </p:nvSpPr>
        <p:spPr>
          <a:xfrm>
            <a:off x="6799948" y="3869674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Scores 3x5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/>
              <p:nvPr/>
            </p:nvSpPr>
            <p:spPr>
              <a:xfrm>
                <a:off x="2950027" y="2854137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027" y="2854137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578D54-603F-F39D-3DA3-DAA8073E5032}"/>
                  </a:ext>
                </a:extLst>
              </p14:cNvPr>
              <p14:cNvContentPartPr/>
              <p14:nvPr/>
            </p14:nvContentPartPr>
            <p14:xfrm>
              <a:off x="1327320" y="1974960"/>
              <a:ext cx="3308760" cy="1746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578D54-603F-F39D-3DA3-DAA8073E50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7960" y="1965600"/>
                <a:ext cx="3327480" cy="176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0980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bject 3">
                <a:extLst>
                  <a:ext uri="{FF2B5EF4-FFF2-40B4-BE49-F238E27FC236}">
                    <a16:creationId xmlns:a16="http://schemas.microsoft.com/office/drawing/2014/main" id="{9E6591A8-BA6F-3546-2CDC-1982FF4C1A9C}"/>
                  </a:ext>
                </a:extLst>
              </p:cNvPr>
              <p:cNvSpPr txBox="1"/>
              <p:nvPr/>
            </p:nvSpPr>
            <p:spPr>
              <a:xfrm>
                <a:off x="620269" y="5105400"/>
                <a:ext cx="8382000" cy="144283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86385" marR="164465" indent="-27432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750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z="2400" dirty="0">
                    <a:latin typeface="Times New Roman"/>
                    <a:cs typeface="Times New Roman"/>
                  </a:rPr>
                  <a:t>Let’s consider dot product</a:t>
                </a:r>
              </a:p>
              <a:p>
                <a:pPr marL="286385" marR="164465" indent="-27432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750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/>
                      </a:rPr>
                      <m:t>𝑇𝑀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h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𝑤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im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𝑐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𝑗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t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[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sz="2400" dirty="0">
                  <a:latin typeface="Times New Roman"/>
                  <a:cs typeface="Times New Roman"/>
                </a:endParaRPr>
              </a:p>
              <a:p>
                <a:pPr marL="286385" marR="164465" indent="-27432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750"/>
                  <a:buFont typeface="Wingdings"/>
                  <a:buChar char=""/>
                  <a:tabLst>
                    <a:tab pos="286385" algn="l"/>
                  </a:tabLst>
                </a:pPr>
                <a:endParaRPr lang="en-US" sz="2400" dirty="0">
                  <a:latin typeface="Times New Roman"/>
                  <a:cs typeface="Times New Roman"/>
                </a:endParaRPr>
              </a:p>
            </p:txBody>
          </p:sp>
        </mc:Choice>
        <mc:Fallback>
          <p:sp>
            <p:nvSpPr>
              <p:cNvPr id="9" name="object 3">
                <a:extLst>
                  <a:ext uri="{FF2B5EF4-FFF2-40B4-BE49-F238E27FC236}">
                    <a16:creationId xmlns:a16="http://schemas.microsoft.com/office/drawing/2014/main" id="{9E6591A8-BA6F-3546-2CDC-1982FF4C1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69" y="5105400"/>
                <a:ext cx="8382000" cy="1442831"/>
              </a:xfrm>
              <a:prstGeom prst="rect">
                <a:avLst/>
              </a:prstGeom>
              <a:blipFill>
                <a:blip r:embed="rId2"/>
                <a:stretch>
                  <a:fillRect l="-1210" t="-5263" b="-30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1270552" y="454070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 8x8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3842661" y="426383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 6x4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3524642" y="1911928"/>
          <a:ext cx="1143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>
            <a:off x="61341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>
            <a:off x="78867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>
            <a:off x="6134100" y="4348183"/>
            <a:ext cx="0" cy="5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3B8729-EEB7-296A-698E-618F6E77D1DB}"/>
              </a:ext>
            </a:extLst>
          </p:cNvPr>
          <p:cNvCxnSpPr/>
          <p:nvPr/>
        </p:nvCxnSpPr>
        <p:spPr>
          <a:xfrm>
            <a:off x="4953000" y="32004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3BBFEEB-6F84-C761-8BB4-5560A2414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389320"/>
              </p:ext>
            </p:extLst>
          </p:nvPr>
        </p:nvGraphicFramePr>
        <p:xfrm>
          <a:off x="6195250" y="2598306"/>
          <a:ext cx="1805745" cy="1105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149">
                  <a:extLst>
                    <a:ext uri="{9D8B030D-6E8A-4147-A177-3AD203B41FA5}">
                      <a16:colId xmlns:a16="http://schemas.microsoft.com/office/drawing/2014/main" val="2844114742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123517709"/>
                    </a:ext>
                  </a:extLst>
                </a:gridCol>
                <a:gridCol w="473852">
                  <a:extLst>
                    <a:ext uri="{9D8B030D-6E8A-4147-A177-3AD203B41FA5}">
                      <a16:colId xmlns:a16="http://schemas.microsoft.com/office/drawing/2014/main" val="4077463258"/>
                    </a:ext>
                  </a:extLst>
                </a:gridCol>
                <a:gridCol w="248446">
                  <a:extLst>
                    <a:ext uri="{9D8B030D-6E8A-4147-A177-3AD203B41FA5}">
                      <a16:colId xmlns:a16="http://schemas.microsoft.com/office/drawing/2014/main" val="495143965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709663897"/>
                    </a:ext>
                  </a:extLst>
                </a:gridCol>
              </a:tblGrid>
              <a:tr h="36858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BB253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613450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57757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75109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1744BD2-D294-A50C-4777-474FD50A7E41}"/>
              </a:ext>
            </a:extLst>
          </p:cNvPr>
          <p:cNvSpPr txBox="1"/>
          <p:nvPr/>
        </p:nvSpPr>
        <p:spPr>
          <a:xfrm>
            <a:off x="6799948" y="3869674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Scores 3x5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/>
              <p:nvPr/>
            </p:nvSpPr>
            <p:spPr>
              <a:xfrm>
                <a:off x="2950027" y="2854137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027" y="2854137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70DC7FD-5827-AA49-FF97-116E1C883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860554"/>
              </p:ext>
            </p:extLst>
          </p:nvPr>
        </p:nvGraphicFramePr>
        <p:xfrm>
          <a:off x="723900" y="1512786"/>
          <a:ext cx="2286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56C6864-1192-D2EA-CE9D-D3AA484A2F1E}"/>
                  </a:ext>
                </a:extLst>
              </p14:cNvPr>
              <p14:cNvContentPartPr/>
              <p14:nvPr/>
            </p14:nvContentPartPr>
            <p14:xfrm>
              <a:off x="362160" y="1111320"/>
              <a:ext cx="5759640" cy="4312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56C6864-1192-D2EA-CE9D-D3AA484A2F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800" y="1101960"/>
                <a:ext cx="5778360" cy="433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6730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785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Let’s add intensity to the image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Scores for the bright instances would be </a:t>
            </a:r>
            <a:r>
              <a:rPr lang="en-US" sz="2400" b="1" dirty="0">
                <a:latin typeface="Times New Roman"/>
                <a:cs typeface="Times New Roman"/>
              </a:rPr>
              <a:t>inflated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need to normalize 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1270552" y="454070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 8x8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3842661" y="426383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 6x4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3524642" y="1911928"/>
          <a:ext cx="1143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>
            <a:off x="61341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>
            <a:off x="78867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>
            <a:off x="6134100" y="4348183"/>
            <a:ext cx="0" cy="5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3B8729-EEB7-296A-698E-618F6E77D1DB}"/>
              </a:ext>
            </a:extLst>
          </p:cNvPr>
          <p:cNvCxnSpPr/>
          <p:nvPr/>
        </p:nvCxnSpPr>
        <p:spPr>
          <a:xfrm>
            <a:off x="4953000" y="32004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3BBFEEB-6F84-C761-8BB4-5560A241429A}"/>
              </a:ext>
            </a:extLst>
          </p:cNvPr>
          <p:cNvGraphicFramePr>
            <a:graphicFrameLocks noGrp="1"/>
          </p:cNvGraphicFramePr>
          <p:nvPr/>
        </p:nvGraphicFramePr>
        <p:xfrm>
          <a:off x="6195250" y="2598306"/>
          <a:ext cx="1805745" cy="1105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149">
                  <a:extLst>
                    <a:ext uri="{9D8B030D-6E8A-4147-A177-3AD203B41FA5}">
                      <a16:colId xmlns:a16="http://schemas.microsoft.com/office/drawing/2014/main" val="2844114742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123517709"/>
                    </a:ext>
                  </a:extLst>
                </a:gridCol>
                <a:gridCol w="473852">
                  <a:extLst>
                    <a:ext uri="{9D8B030D-6E8A-4147-A177-3AD203B41FA5}">
                      <a16:colId xmlns:a16="http://schemas.microsoft.com/office/drawing/2014/main" val="4077463258"/>
                    </a:ext>
                  </a:extLst>
                </a:gridCol>
                <a:gridCol w="248446">
                  <a:extLst>
                    <a:ext uri="{9D8B030D-6E8A-4147-A177-3AD203B41FA5}">
                      <a16:colId xmlns:a16="http://schemas.microsoft.com/office/drawing/2014/main" val="495143965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709663897"/>
                    </a:ext>
                  </a:extLst>
                </a:gridCol>
              </a:tblGrid>
              <a:tr h="36858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BB253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613450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57757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75109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1744BD2-D294-A50C-4777-474FD50A7E41}"/>
              </a:ext>
            </a:extLst>
          </p:cNvPr>
          <p:cNvSpPr txBox="1"/>
          <p:nvPr/>
        </p:nvSpPr>
        <p:spPr>
          <a:xfrm>
            <a:off x="6799948" y="3869674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Scores 3x5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/>
              <p:nvPr/>
            </p:nvSpPr>
            <p:spPr>
              <a:xfrm>
                <a:off x="2950027" y="2854137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027" y="2854137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70DC7FD-5827-AA49-FF97-116E1C883FD3}"/>
              </a:ext>
            </a:extLst>
          </p:cNvPr>
          <p:cNvGraphicFramePr>
            <a:graphicFrameLocks noGrp="1"/>
          </p:cNvGraphicFramePr>
          <p:nvPr/>
        </p:nvGraphicFramePr>
        <p:xfrm>
          <a:off x="723900" y="1512786"/>
          <a:ext cx="2286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2A5B96-07D8-A011-D0F1-C5180D96B2B3}"/>
                  </a:ext>
                </a:extLst>
              </p:cNvPr>
              <p:cNvSpPr txBox="1"/>
              <p:nvPr/>
            </p:nvSpPr>
            <p:spPr>
              <a:xfrm>
                <a:off x="1419813" y="1187907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sz="3000" dirty="0" err="1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2A5B96-07D8-A011-D0F1-C5180D96B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813" y="1187907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 l="-17808" r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292846-7C06-E556-4E8F-EBACF680C993}"/>
                  </a:ext>
                </a:extLst>
              </p:cNvPr>
              <p:cNvSpPr txBox="1"/>
              <p:nvPr/>
            </p:nvSpPr>
            <p:spPr>
              <a:xfrm>
                <a:off x="6640922" y="2179066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sz="3000" dirty="0" err="1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292846-7C06-E556-4E8F-EBACF680C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922" y="2179066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 l="-17808" r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6306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05" dirty="0"/>
              <a:t>Cosine Similarity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bject 3">
                <a:extLst>
                  <a:ext uri="{FF2B5EF4-FFF2-40B4-BE49-F238E27FC236}">
                    <a16:creationId xmlns:a16="http://schemas.microsoft.com/office/drawing/2014/main" id="{9E6591A8-BA6F-3546-2CDC-1982FF4C1A9C}"/>
                  </a:ext>
                </a:extLst>
              </p:cNvPr>
              <p:cNvSpPr txBox="1"/>
              <p:nvPr/>
            </p:nvSpPr>
            <p:spPr>
              <a:xfrm>
                <a:off x="620269" y="5105400"/>
                <a:ext cx="8382000" cy="164134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86385" marR="164465" indent="-27432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750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z="2400" dirty="0">
                    <a:latin typeface="Times New Roman"/>
                    <a:cs typeface="Times New Roman"/>
                  </a:rPr>
                  <a:t>Cosine similarity:</a:t>
                </a:r>
              </a:p>
              <a:p>
                <a:pPr marL="286385" marR="164465" indent="-27432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750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Times New Roman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/>
                              </a:rPr>
                              <m:t>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/>
                              </a:rPr>
                              <m:t>𝑏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𝑎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𝑏</m:t>
                                </m:r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/>
                              </a:rPr>
                              <m:t>𝑑𝑜𝑡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𝑎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𝑏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𝑑𝑜𝑡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𝑑𝑜𝑡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)</m:t>
                                </m:r>
                              </m:e>
                            </m:rad>
                          </m:den>
                        </m:f>
                      </m:e>
                    </m:func>
                  </m:oMath>
                </a14:m>
                <a:endParaRPr lang="en-US" sz="2400" dirty="0">
                  <a:latin typeface="Times New Roman"/>
                  <a:cs typeface="Times New Roman"/>
                </a:endParaRPr>
              </a:p>
              <a:p>
                <a:pPr marL="286385" marR="164465" indent="-27432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750"/>
                  <a:buFont typeface="Wingdings"/>
                  <a:buChar char=""/>
                  <a:tabLst>
                    <a:tab pos="286385" algn="l"/>
                  </a:tabLst>
                </a:pPr>
                <a:endParaRPr lang="en-US" sz="2400" dirty="0">
                  <a:latin typeface="Times New Roman"/>
                  <a:cs typeface="Times New Roman"/>
                </a:endParaRPr>
              </a:p>
            </p:txBody>
          </p:sp>
        </mc:Choice>
        <mc:Fallback>
          <p:sp>
            <p:nvSpPr>
              <p:cNvPr id="9" name="object 3">
                <a:extLst>
                  <a:ext uri="{FF2B5EF4-FFF2-40B4-BE49-F238E27FC236}">
                    <a16:creationId xmlns:a16="http://schemas.microsoft.com/office/drawing/2014/main" id="{9E6591A8-BA6F-3546-2CDC-1982FF4C1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69" y="5105400"/>
                <a:ext cx="8382000" cy="1641347"/>
              </a:xfrm>
              <a:prstGeom prst="rect">
                <a:avLst/>
              </a:prstGeom>
              <a:blipFill>
                <a:blip r:embed="rId2"/>
                <a:stretch>
                  <a:fillRect l="-1210"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1270552" y="454070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 8x8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3842661" y="426383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 6x4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3524642" y="1911928"/>
          <a:ext cx="1143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>
            <a:off x="61341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>
            <a:off x="78867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>
            <a:off x="6134100" y="4348183"/>
            <a:ext cx="0" cy="5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3B8729-EEB7-296A-698E-618F6E77D1DB}"/>
              </a:ext>
            </a:extLst>
          </p:cNvPr>
          <p:cNvCxnSpPr/>
          <p:nvPr/>
        </p:nvCxnSpPr>
        <p:spPr>
          <a:xfrm>
            <a:off x="4953000" y="32004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3BBFEEB-6F84-C761-8BB4-5560A241429A}"/>
              </a:ext>
            </a:extLst>
          </p:cNvPr>
          <p:cNvGraphicFramePr>
            <a:graphicFrameLocks noGrp="1"/>
          </p:cNvGraphicFramePr>
          <p:nvPr/>
        </p:nvGraphicFramePr>
        <p:xfrm>
          <a:off x="6195250" y="2598306"/>
          <a:ext cx="1805745" cy="1105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149">
                  <a:extLst>
                    <a:ext uri="{9D8B030D-6E8A-4147-A177-3AD203B41FA5}">
                      <a16:colId xmlns:a16="http://schemas.microsoft.com/office/drawing/2014/main" val="2844114742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123517709"/>
                    </a:ext>
                  </a:extLst>
                </a:gridCol>
                <a:gridCol w="473852">
                  <a:extLst>
                    <a:ext uri="{9D8B030D-6E8A-4147-A177-3AD203B41FA5}">
                      <a16:colId xmlns:a16="http://schemas.microsoft.com/office/drawing/2014/main" val="4077463258"/>
                    </a:ext>
                  </a:extLst>
                </a:gridCol>
                <a:gridCol w="248446">
                  <a:extLst>
                    <a:ext uri="{9D8B030D-6E8A-4147-A177-3AD203B41FA5}">
                      <a16:colId xmlns:a16="http://schemas.microsoft.com/office/drawing/2014/main" val="495143965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709663897"/>
                    </a:ext>
                  </a:extLst>
                </a:gridCol>
              </a:tblGrid>
              <a:tr h="36858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BB253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613450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57757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75109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1744BD2-D294-A50C-4777-474FD50A7E41}"/>
              </a:ext>
            </a:extLst>
          </p:cNvPr>
          <p:cNvSpPr txBox="1"/>
          <p:nvPr/>
        </p:nvSpPr>
        <p:spPr>
          <a:xfrm>
            <a:off x="6799948" y="3869674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Scores 3x5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/>
              <p:nvPr/>
            </p:nvSpPr>
            <p:spPr>
              <a:xfrm>
                <a:off x="2950027" y="2854137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027" y="2854137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70DC7FD-5827-AA49-FF97-116E1C883FD3}"/>
              </a:ext>
            </a:extLst>
          </p:cNvPr>
          <p:cNvGraphicFramePr>
            <a:graphicFrameLocks noGrp="1"/>
          </p:cNvGraphicFramePr>
          <p:nvPr/>
        </p:nvGraphicFramePr>
        <p:xfrm>
          <a:off x="723900" y="1512786"/>
          <a:ext cx="2286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2A5B96-07D8-A011-D0F1-C5180D96B2B3}"/>
                  </a:ext>
                </a:extLst>
              </p:cNvPr>
              <p:cNvSpPr txBox="1"/>
              <p:nvPr/>
            </p:nvSpPr>
            <p:spPr>
              <a:xfrm>
                <a:off x="1419813" y="1187907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sz="3000" dirty="0" err="1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2A5B96-07D8-A011-D0F1-C5180D96B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813" y="1187907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 l="-17808" r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292846-7C06-E556-4E8F-EBACF680C993}"/>
                  </a:ext>
                </a:extLst>
              </p:cNvPr>
              <p:cNvSpPr txBox="1"/>
              <p:nvPr/>
            </p:nvSpPr>
            <p:spPr>
              <a:xfrm>
                <a:off x="6640922" y="2179066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sz="3000" dirty="0" err="1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292846-7C06-E556-4E8F-EBACF680C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922" y="2179066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17808" r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691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05" dirty="0"/>
              <a:t>Padding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329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What if only part of the pattern is present on the image?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E7CDD1D-B894-3163-5266-C82E41E03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86441"/>
            <a:ext cx="2407924" cy="347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is CAPTCHA image of an impending car wreck. | Car, Structures">
            <a:extLst>
              <a:ext uri="{FF2B5EF4-FFF2-40B4-BE49-F238E27FC236}">
                <a16:creationId xmlns:a16="http://schemas.microsoft.com/office/drawing/2014/main" id="{D7F5DE7A-44B8-1837-87F6-F83C6F555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0" b="9325"/>
          <a:stretch/>
        </p:blipFill>
        <p:spPr bwMode="auto">
          <a:xfrm>
            <a:off x="4724400" y="1367232"/>
            <a:ext cx="2589294" cy="373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078A8ED-7CA5-BDC7-F399-653C4A6FD249}"/>
                  </a:ext>
                </a:extLst>
              </p14:cNvPr>
              <p14:cNvContentPartPr/>
              <p14:nvPr/>
            </p14:nvContentPartPr>
            <p14:xfrm>
              <a:off x="1384200" y="3359160"/>
              <a:ext cx="5226840" cy="762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078A8ED-7CA5-BDC7-F399-653C4A6FD2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840" y="3349800"/>
                <a:ext cx="5245560" cy="78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5689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05" dirty="0"/>
              <a:t>Padding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329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What if only part of the pattern is present on the image?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1295400" y="4884221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 10x10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4489783" y="4283132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 6x4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772820"/>
              </p:ext>
            </p:extLst>
          </p:nvPr>
        </p:nvGraphicFramePr>
        <p:xfrm>
          <a:off x="4000500" y="1911928"/>
          <a:ext cx="1143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>
            <a:off x="61341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>
            <a:off x="78867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>
            <a:off x="6134100" y="4348183"/>
            <a:ext cx="0" cy="5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3B8729-EEB7-296A-698E-618F6E77D1DB}"/>
              </a:ext>
            </a:extLst>
          </p:cNvPr>
          <p:cNvCxnSpPr/>
          <p:nvPr/>
        </p:nvCxnSpPr>
        <p:spPr>
          <a:xfrm>
            <a:off x="4953000" y="32004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1744BD2-D294-A50C-4777-474FD50A7E41}"/>
              </a:ext>
            </a:extLst>
          </p:cNvPr>
          <p:cNvSpPr txBox="1"/>
          <p:nvPr/>
        </p:nvSpPr>
        <p:spPr>
          <a:xfrm>
            <a:off x="6799948" y="3869674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Scores 5x7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/>
              <p:nvPr/>
            </p:nvSpPr>
            <p:spPr>
              <a:xfrm>
                <a:off x="3444050" y="2828158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50" y="2828158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00DA7F0-AB70-215D-E599-CB1CA822B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867500"/>
              </p:ext>
            </p:extLst>
          </p:nvPr>
        </p:nvGraphicFramePr>
        <p:xfrm>
          <a:off x="481940" y="1268682"/>
          <a:ext cx="304795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795">
                  <a:extLst>
                    <a:ext uri="{9D8B030D-6E8A-4147-A177-3AD203B41FA5}">
                      <a16:colId xmlns:a16="http://schemas.microsoft.com/office/drawing/2014/main" val="1822662642"/>
                    </a:ext>
                  </a:extLst>
                </a:gridCol>
                <a:gridCol w="304795">
                  <a:extLst>
                    <a:ext uri="{9D8B030D-6E8A-4147-A177-3AD203B41FA5}">
                      <a16:colId xmlns:a16="http://schemas.microsoft.com/office/drawing/2014/main" val="3605236676"/>
                    </a:ext>
                  </a:extLst>
                </a:gridCol>
                <a:gridCol w="304795">
                  <a:extLst>
                    <a:ext uri="{9D8B030D-6E8A-4147-A177-3AD203B41FA5}">
                      <a16:colId xmlns:a16="http://schemas.microsoft.com/office/drawing/2014/main" val="4042901176"/>
                    </a:ext>
                  </a:extLst>
                </a:gridCol>
                <a:gridCol w="304795">
                  <a:extLst>
                    <a:ext uri="{9D8B030D-6E8A-4147-A177-3AD203B41FA5}">
                      <a16:colId xmlns:a16="http://schemas.microsoft.com/office/drawing/2014/main" val="2694113563"/>
                    </a:ext>
                  </a:extLst>
                </a:gridCol>
                <a:gridCol w="304795">
                  <a:extLst>
                    <a:ext uri="{9D8B030D-6E8A-4147-A177-3AD203B41FA5}">
                      <a16:colId xmlns:a16="http://schemas.microsoft.com/office/drawing/2014/main" val="3429610351"/>
                    </a:ext>
                  </a:extLst>
                </a:gridCol>
                <a:gridCol w="304795">
                  <a:extLst>
                    <a:ext uri="{9D8B030D-6E8A-4147-A177-3AD203B41FA5}">
                      <a16:colId xmlns:a16="http://schemas.microsoft.com/office/drawing/2014/main" val="657110909"/>
                    </a:ext>
                  </a:extLst>
                </a:gridCol>
                <a:gridCol w="304795">
                  <a:extLst>
                    <a:ext uri="{9D8B030D-6E8A-4147-A177-3AD203B41FA5}">
                      <a16:colId xmlns:a16="http://schemas.microsoft.com/office/drawing/2014/main" val="1709536728"/>
                    </a:ext>
                  </a:extLst>
                </a:gridCol>
                <a:gridCol w="304795">
                  <a:extLst>
                    <a:ext uri="{9D8B030D-6E8A-4147-A177-3AD203B41FA5}">
                      <a16:colId xmlns:a16="http://schemas.microsoft.com/office/drawing/2014/main" val="1746663540"/>
                    </a:ext>
                  </a:extLst>
                </a:gridCol>
                <a:gridCol w="304795">
                  <a:extLst>
                    <a:ext uri="{9D8B030D-6E8A-4147-A177-3AD203B41FA5}">
                      <a16:colId xmlns:a16="http://schemas.microsoft.com/office/drawing/2014/main" val="2791641931"/>
                    </a:ext>
                  </a:extLst>
                </a:gridCol>
                <a:gridCol w="304795">
                  <a:extLst>
                    <a:ext uri="{9D8B030D-6E8A-4147-A177-3AD203B41FA5}">
                      <a16:colId xmlns:a16="http://schemas.microsoft.com/office/drawing/2014/main" val="4097664532"/>
                    </a:ext>
                  </a:extLst>
                </a:gridCol>
              </a:tblGrid>
              <a:tr h="3285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1303"/>
                  </a:ext>
                </a:extLst>
              </a:tr>
              <a:tr h="3285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079251"/>
                  </a:ext>
                </a:extLst>
              </a:tr>
              <a:tr h="3285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042510"/>
                  </a:ext>
                </a:extLst>
              </a:tr>
              <a:tr h="3285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725916"/>
                  </a:ext>
                </a:extLst>
              </a:tr>
              <a:tr h="3285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21772"/>
                  </a:ext>
                </a:extLst>
              </a:tr>
              <a:tr h="3285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634259"/>
                  </a:ext>
                </a:extLst>
              </a:tr>
              <a:tr h="3285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437533"/>
                  </a:ext>
                </a:extLst>
              </a:tr>
              <a:tr h="3285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349972"/>
                  </a:ext>
                </a:extLst>
              </a:tr>
              <a:tr h="3285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74635"/>
                  </a:ext>
                </a:extLst>
              </a:tr>
              <a:tr h="3285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26468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747331E-B13B-9D7C-17DF-78D61A3E8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988336"/>
              </p:ext>
            </p:extLst>
          </p:nvPr>
        </p:nvGraphicFramePr>
        <p:xfrm>
          <a:off x="6227464" y="2025747"/>
          <a:ext cx="251027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610">
                  <a:extLst>
                    <a:ext uri="{9D8B030D-6E8A-4147-A177-3AD203B41FA5}">
                      <a16:colId xmlns:a16="http://schemas.microsoft.com/office/drawing/2014/main" val="2984112138"/>
                    </a:ext>
                  </a:extLst>
                </a:gridCol>
                <a:gridCol w="358610">
                  <a:extLst>
                    <a:ext uri="{9D8B030D-6E8A-4147-A177-3AD203B41FA5}">
                      <a16:colId xmlns:a16="http://schemas.microsoft.com/office/drawing/2014/main" val="1969504200"/>
                    </a:ext>
                  </a:extLst>
                </a:gridCol>
                <a:gridCol w="358610">
                  <a:extLst>
                    <a:ext uri="{9D8B030D-6E8A-4147-A177-3AD203B41FA5}">
                      <a16:colId xmlns:a16="http://schemas.microsoft.com/office/drawing/2014/main" val="2046465501"/>
                    </a:ext>
                  </a:extLst>
                </a:gridCol>
                <a:gridCol w="469106">
                  <a:extLst>
                    <a:ext uri="{9D8B030D-6E8A-4147-A177-3AD203B41FA5}">
                      <a16:colId xmlns:a16="http://schemas.microsoft.com/office/drawing/2014/main" val="2942804204"/>
                    </a:ext>
                  </a:extLst>
                </a:gridCol>
                <a:gridCol w="248114">
                  <a:extLst>
                    <a:ext uri="{9D8B030D-6E8A-4147-A177-3AD203B41FA5}">
                      <a16:colId xmlns:a16="http://schemas.microsoft.com/office/drawing/2014/main" val="3745843595"/>
                    </a:ext>
                  </a:extLst>
                </a:gridCol>
                <a:gridCol w="358610">
                  <a:extLst>
                    <a:ext uri="{9D8B030D-6E8A-4147-A177-3AD203B41FA5}">
                      <a16:colId xmlns:a16="http://schemas.microsoft.com/office/drawing/2014/main" val="1379749521"/>
                    </a:ext>
                  </a:extLst>
                </a:gridCol>
                <a:gridCol w="358610">
                  <a:extLst>
                    <a:ext uri="{9D8B030D-6E8A-4147-A177-3AD203B41FA5}">
                      <a16:colId xmlns:a16="http://schemas.microsoft.com/office/drawing/2014/main" val="1817756971"/>
                    </a:ext>
                  </a:extLst>
                </a:gridCol>
              </a:tblGrid>
              <a:tr h="2897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123591"/>
                  </a:ext>
                </a:extLst>
              </a:tr>
              <a:tr h="2897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125210"/>
                  </a:ext>
                </a:extLst>
              </a:tr>
              <a:tr h="2897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879604"/>
                  </a:ext>
                </a:extLst>
              </a:tr>
              <a:tr h="2897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140494"/>
                  </a:ext>
                </a:extLst>
              </a:tr>
              <a:tr h="2897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499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0F4DDE0-51BE-BEA9-1F31-6194F0F6BE58}"/>
                  </a:ext>
                </a:extLst>
              </p14:cNvPr>
              <p14:cNvContentPartPr/>
              <p14:nvPr/>
            </p14:nvContentPartPr>
            <p14:xfrm>
              <a:off x="324000" y="1225080"/>
              <a:ext cx="1950480" cy="23756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0F4DDE0-51BE-BEA9-1F31-6194F0F6BE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640" y="1215720"/>
                <a:ext cx="1969200" cy="239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2511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05" dirty="0"/>
              <a:t>Pooling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772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do not expect our pattern to appear multiple times in overlaps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are consolidating information about the region via pooling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1270552" y="454070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 8x8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3842661" y="426383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 6x4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3524642" y="1911928"/>
          <a:ext cx="1143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>
            <a:off x="61341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>
            <a:off x="78867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>
            <a:off x="6134100" y="4348183"/>
            <a:ext cx="0" cy="5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3B8729-EEB7-296A-698E-618F6E77D1DB}"/>
              </a:ext>
            </a:extLst>
          </p:cNvPr>
          <p:cNvCxnSpPr/>
          <p:nvPr/>
        </p:nvCxnSpPr>
        <p:spPr>
          <a:xfrm>
            <a:off x="4953000" y="32004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3BBFEEB-6F84-C761-8BB4-5560A2414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78602"/>
              </p:ext>
            </p:extLst>
          </p:nvPr>
        </p:nvGraphicFramePr>
        <p:xfrm>
          <a:off x="6195250" y="2598306"/>
          <a:ext cx="1805745" cy="1105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149">
                  <a:extLst>
                    <a:ext uri="{9D8B030D-6E8A-4147-A177-3AD203B41FA5}">
                      <a16:colId xmlns:a16="http://schemas.microsoft.com/office/drawing/2014/main" val="2844114742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123517709"/>
                    </a:ext>
                  </a:extLst>
                </a:gridCol>
                <a:gridCol w="473852">
                  <a:extLst>
                    <a:ext uri="{9D8B030D-6E8A-4147-A177-3AD203B41FA5}">
                      <a16:colId xmlns:a16="http://schemas.microsoft.com/office/drawing/2014/main" val="4077463258"/>
                    </a:ext>
                  </a:extLst>
                </a:gridCol>
                <a:gridCol w="248446">
                  <a:extLst>
                    <a:ext uri="{9D8B030D-6E8A-4147-A177-3AD203B41FA5}">
                      <a16:colId xmlns:a16="http://schemas.microsoft.com/office/drawing/2014/main" val="495143965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709663897"/>
                    </a:ext>
                  </a:extLst>
                </a:gridCol>
              </a:tblGrid>
              <a:tr h="36858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613450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11</a:t>
                      </a:r>
                    </a:p>
                  </a:txBody>
                  <a:tcPr>
                    <a:solidFill>
                      <a:srgbClr val="E2CD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57757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75109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1744BD2-D294-A50C-4777-474FD50A7E41}"/>
              </a:ext>
            </a:extLst>
          </p:cNvPr>
          <p:cNvSpPr txBox="1"/>
          <p:nvPr/>
        </p:nvSpPr>
        <p:spPr>
          <a:xfrm>
            <a:off x="6799948" y="3869674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Scores 3x5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/>
              <p:nvPr/>
            </p:nvSpPr>
            <p:spPr>
              <a:xfrm>
                <a:off x="2950027" y="2854137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027" y="2854137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70DC7FD-5827-AA49-FF97-116E1C883FD3}"/>
              </a:ext>
            </a:extLst>
          </p:cNvPr>
          <p:cNvGraphicFramePr>
            <a:graphicFrameLocks noGrp="1"/>
          </p:cNvGraphicFramePr>
          <p:nvPr/>
        </p:nvGraphicFramePr>
        <p:xfrm>
          <a:off x="723900" y="1512786"/>
          <a:ext cx="2286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F171A8-26A1-CFA2-6409-DD014C01CA35}"/>
              </a:ext>
            </a:extLst>
          </p:cNvPr>
          <p:cNvCxnSpPr>
            <a:cxnSpLocks/>
          </p:cNvCxnSpPr>
          <p:nvPr/>
        </p:nvCxnSpPr>
        <p:spPr>
          <a:xfrm flipV="1">
            <a:off x="6553200" y="2359327"/>
            <a:ext cx="246748" cy="612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50988C1-D802-AA95-1619-E57164D4F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226235"/>
              </p:ext>
            </p:extLst>
          </p:nvPr>
        </p:nvGraphicFramePr>
        <p:xfrm>
          <a:off x="6057599" y="1279899"/>
          <a:ext cx="2491532" cy="942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883">
                  <a:extLst>
                    <a:ext uri="{9D8B030D-6E8A-4147-A177-3AD203B41FA5}">
                      <a16:colId xmlns:a16="http://schemas.microsoft.com/office/drawing/2014/main" val="2045561000"/>
                    </a:ext>
                  </a:extLst>
                </a:gridCol>
                <a:gridCol w="622883">
                  <a:extLst>
                    <a:ext uri="{9D8B030D-6E8A-4147-A177-3AD203B41FA5}">
                      <a16:colId xmlns:a16="http://schemas.microsoft.com/office/drawing/2014/main" val="1767541743"/>
                    </a:ext>
                  </a:extLst>
                </a:gridCol>
                <a:gridCol w="622883">
                  <a:extLst>
                    <a:ext uri="{9D8B030D-6E8A-4147-A177-3AD203B41FA5}">
                      <a16:colId xmlns:a16="http://schemas.microsoft.com/office/drawing/2014/main" val="1231528279"/>
                    </a:ext>
                  </a:extLst>
                </a:gridCol>
                <a:gridCol w="622883">
                  <a:extLst>
                    <a:ext uri="{9D8B030D-6E8A-4147-A177-3AD203B41FA5}">
                      <a16:colId xmlns:a16="http://schemas.microsoft.com/office/drawing/2014/main" val="4189126561"/>
                    </a:ext>
                  </a:extLst>
                </a:gridCol>
              </a:tblGrid>
              <a:tr h="54102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649983"/>
                  </a:ext>
                </a:extLst>
              </a:tr>
              <a:tr h="4015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23483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620DF46-8234-82E8-79F3-1E165077AF63}"/>
              </a:ext>
            </a:extLst>
          </p:cNvPr>
          <p:cNvSpPr txBox="1"/>
          <p:nvPr/>
        </p:nvSpPr>
        <p:spPr>
          <a:xfrm>
            <a:off x="7588526" y="2189037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Max Pooling 2x4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811F5BB-D085-9FFA-5F92-5F3B951D48AF}"/>
                  </a:ext>
                </a:extLst>
              </p14:cNvPr>
              <p14:cNvContentPartPr/>
              <p14:nvPr/>
            </p14:nvContentPartPr>
            <p14:xfrm>
              <a:off x="888840" y="1485720"/>
              <a:ext cx="7132320" cy="30236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811F5BB-D085-9FFA-5F92-5F3B951D48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80" y="1476360"/>
                <a:ext cx="7151040" cy="304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2598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30" dirty="0"/>
              <a:t>Pooling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17116"/>
            <a:ext cx="6350635" cy="264731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120" dirty="0">
                <a:latin typeface="Times New Roman"/>
                <a:cs typeface="Times New Roman"/>
              </a:rPr>
              <a:t>Aggregates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set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45" dirty="0">
                <a:latin typeface="Times New Roman"/>
                <a:cs typeface="Times New Roman"/>
              </a:rPr>
              <a:t>adjacent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65" dirty="0">
                <a:latin typeface="Times New Roman"/>
                <a:cs typeface="Times New Roman"/>
              </a:rPr>
              <a:t>units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0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114" dirty="0">
                <a:latin typeface="Times New Roman"/>
                <a:cs typeface="Times New Roman"/>
              </a:rPr>
              <a:t>Like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convolution,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190" dirty="0">
                <a:latin typeface="Times New Roman"/>
                <a:cs typeface="Times New Roman"/>
              </a:rPr>
              <a:t>has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55" dirty="0">
                <a:latin typeface="Times New Roman"/>
                <a:cs typeface="Times New Roman"/>
              </a:rPr>
              <a:t>kernel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size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90" dirty="0">
                <a:latin typeface="Times New Roman"/>
                <a:cs typeface="Times New Roman"/>
              </a:rPr>
              <a:t>and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55" dirty="0">
                <a:latin typeface="Times New Roman"/>
                <a:cs typeface="Times New Roman"/>
              </a:rPr>
              <a:t>stride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size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0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140" dirty="0">
                <a:latin typeface="Times New Roman"/>
                <a:cs typeface="Times New Roman"/>
              </a:rPr>
              <a:t>Unlike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convolution,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weights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are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fixed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(not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learned)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0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135" dirty="0">
                <a:latin typeface="Times New Roman"/>
                <a:cs typeface="Times New Roman"/>
              </a:rPr>
              <a:t>Examples</a:t>
            </a:r>
            <a:endParaRPr sz="20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80000"/>
              <a:buFont typeface="Wingdings 2"/>
              <a:buChar char=""/>
              <a:tabLst>
                <a:tab pos="652780" algn="l"/>
              </a:tabLst>
            </a:pPr>
            <a:r>
              <a:rPr sz="2000" spc="110" dirty="0">
                <a:latin typeface="Times New Roman"/>
                <a:cs typeface="Times New Roman"/>
              </a:rPr>
              <a:t>Average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pooling</a:t>
            </a:r>
            <a:endParaRPr sz="20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80000"/>
              <a:buFont typeface="Wingdings 2"/>
              <a:buChar char=""/>
              <a:tabLst>
                <a:tab pos="652780" algn="l"/>
              </a:tabLst>
            </a:pPr>
            <a:r>
              <a:rPr sz="2000" spc="130" dirty="0">
                <a:latin typeface="Times New Roman"/>
                <a:cs typeface="Times New Roman"/>
              </a:rPr>
              <a:t>Max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pooling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Convolution as a Linear Function</a:t>
            </a:r>
            <a:endParaRPr cap="small" spc="13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17116"/>
            <a:ext cx="8303260" cy="1228541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lang="en-US" sz="2000" spc="120" dirty="0">
                <a:latin typeface="Times New Roman"/>
                <a:cs typeface="Times New Roman"/>
              </a:rPr>
              <a:t>Convolution operation is a linear function and can be expressed as a matrix multiplication</a:t>
            </a: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lang="en-US" sz="2000" spc="120" dirty="0">
                <a:latin typeface="Times New Roman"/>
                <a:cs typeface="Times New Roman"/>
              </a:rPr>
              <a:t>Let’s consider 1-D example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F93EC5-8432-F0E0-C334-518ECE1BA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411970"/>
              </p:ext>
            </p:extLst>
          </p:nvPr>
        </p:nvGraphicFramePr>
        <p:xfrm>
          <a:off x="1143000" y="2849168"/>
          <a:ext cx="533400" cy="2256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68286823"/>
                    </a:ext>
                  </a:extLst>
                </a:gridCol>
              </a:tblGrid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854042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784391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33173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245394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69423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DF6CB1-1950-2609-FCCF-BB0E29E9B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287081"/>
              </p:ext>
            </p:extLst>
          </p:nvPr>
        </p:nvGraphicFramePr>
        <p:xfrm>
          <a:off x="2514600" y="3751660"/>
          <a:ext cx="533400" cy="1353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68286823"/>
                    </a:ext>
                  </a:extLst>
                </a:gridCol>
              </a:tblGrid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854042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784391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3317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67B2790-46EC-A70C-F340-2A09548DCD01}"/>
              </a:ext>
            </a:extLst>
          </p:cNvPr>
          <p:cNvSpPr txBox="1"/>
          <p:nvPr/>
        </p:nvSpPr>
        <p:spPr>
          <a:xfrm>
            <a:off x="1080052" y="515206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745CB-B17C-ECB7-6ACC-2B3F981A8C2B}"/>
              </a:ext>
            </a:extLst>
          </p:cNvPr>
          <p:cNvSpPr txBox="1"/>
          <p:nvPr/>
        </p:nvSpPr>
        <p:spPr>
          <a:xfrm>
            <a:off x="2320142" y="5152066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Kernel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9AFAE03-277A-3033-8790-341DE5D79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333442"/>
              </p:ext>
            </p:extLst>
          </p:nvPr>
        </p:nvGraphicFramePr>
        <p:xfrm>
          <a:off x="5410200" y="3788003"/>
          <a:ext cx="533400" cy="1353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68286823"/>
                    </a:ext>
                  </a:extLst>
                </a:gridCol>
              </a:tblGrid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854042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784391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3317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8AFF8EA-E531-5888-EA75-85AF624A16A8}"/>
              </a:ext>
            </a:extLst>
          </p:cNvPr>
          <p:cNvSpPr txBox="1"/>
          <p:nvPr/>
        </p:nvSpPr>
        <p:spPr>
          <a:xfrm>
            <a:off x="5217414" y="5152065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Feature Map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9135407-C3EB-0608-0F1F-FCDADE41C2C7}"/>
                  </a:ext>
                </a:extLst>
              </p14:cNvPr>
              <p14:cNvContentPartPr/>
              <p14:nvPr/>
            </p14:nvContentPartPr>
            <p14:xfrm>
              <a:off x="1638360" y="2907720"/>
              <a:ext cx="622800" cy="22618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135407-C3EB-0608-0F1F-FCDADE41C2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9000" y="2898360"/>
                <a:ext cx="641520" cy="228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397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Feature</a:t>
            </a:r>
            <a:r>
              <a:rPr cap="small" spc="265" dirty="0"/>
              <a:t> </a:t>
            </a:r>
            <a:r>
              <a:rPr lang="en-US" cap="small" spc="90" dirty="0"/>
              <a:t>Engineering</a:t>
            </a:r>
            <a:endParaRPr cap="small" spc="9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8455660" cy="91499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Using domain knowledge to transform data</a:t>
            </a:r>
          </a:p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Sobel operator in Computer Vision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D3D4DF-E834-6E35-B898-096FC179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700024"/>
            <a:ext cx="3848100" cy="148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02C244-7DBC-C648-06B5-740C99F4B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636524"/>
            <a:ext cx="3962400" cy="154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EABD51-DDBA-9205-DCD0-0F017B40F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4805181"/>
            <a:ext cx="2832100" cy="850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6B5D381-7BF9-63A5-3734-5EF14EBF0A78}"/>
                  </a:ext>
                </a:extLst>
              </p14:cNvPr>
              <p14:cNvContentPartPr/>
              <p14:nvPr/>
            </p14:nvContentPartPr>
            <p14:xfrm>
              <a:off x="3949920" y="3537000"/>
              <a:ext cx="3295800" cy="1633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6B5D381-7BF9-63A5-3734-5EF14EBF0A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0560" y="3527640"/>
                <a:ext cx="3314520" cy="16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9048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Convolution as a Linear Function</a:t>
            </a:r>
            <a:endParaRPr cap="small" spc="13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F93EC5-8432-F0E0-C334-518ECE1BA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121700"/>
              </p:ext>
            </p:extLst>
          </p:nvPr>
        </p:nvGraphicFramePr>
        <p:xfrm>
          <a:off x="1066800" y="1499565"/>
          <a:ext cx="533400" cy="2256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68286823"/>
                    </a:ext>
                  </a:extLst>
                </a:gridCol>
              </a:tblGrid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854042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784391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33173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245394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69423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DF6CB1-1950-2609-FCCF-BB0E29E9B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419201"/>
              </p:ext>
            </p:extLst>
          </p:nvPr>
        </p:nvGraphicFramePr>
        <p:xfrm>
          <a:off x="2438400" y="2402057"/>
          <a:ext cx="533400" cy="1353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68286823"/>
                    </a:ext>
                  </a:extLst>
                </a:gridCol>
              </a:tblGrid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854042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784391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3317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67B2790-46EC-A70C-F340-2A09548DCD01}"/>
              </a:ext>
            </a:extLst>
          </p:cNvPr>
          <p:cNvSpPr txBox="1"/>
          <p:nvPr/>
        </p:nvSpPr>
        <p:spPr>
          <a:xfrm>
            <a:off x="1003852" y="3802463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745CB-B17C-ECB7-6ACC-2B3F981A8C2B}"/>
              </a:ext>
            </a:extLst>
          </p:cNvPr>
          <p:cNvSpPr txBox="1"/>
          <p:nvPr/>
        </p:nvSpPr>
        <p:spPr>
          <a:xfrm>
            <a:off x="2243942" y="3802463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Kernel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9AFAE03-277A-3033-8790-341DE5D79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733556"/>
              </p:ext>
            </p:extLst>
          </p:nvPr>
        </p:nvGraphicFramePr>
        <p:xfrm>
          <a:off x="5334000" y="2438400"/>
          <a:ext cx="533400" cy="1353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68286823"/>
                    </a:ext>
                  </a:extLst>
                </a:gridCol>
              </a:tblGrid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854042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784391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3317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8AFF8EA-E531-5888-EA75-85AF624A16A8}"/>
              </a:ext>
            </a:extLst>
          </p:cNvPr>
          <p:cNvSpPr txBox="1"/>
          <p:nvPr/>
        </p:nvSpPr>
        <p:spPr>
          <a:xfrm>
            <a:off x="5141214" y="3802462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Feature Map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D20DD7-5D00-C385-B205-60BB282F95CA}"/>
                  </a:ext>
                </a:extLst>
              </p:cNvPr>
              <p:cNvSpPr txBox="1"/>
              <p:nvPr/>
            </p:nvSpPr>
            <p:spPr>
              <a:xfrm>
                <a:off x="2613672" y="4557499"/>
                <a:ext cx="2973075" cy="1228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D20DD7-5D00-C385-B205-60BB282F9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672" y="4557499"/>
                <a:ext cx="2973075" cy="1228508"/>
              </a:xfrm>
              <a:prstGeom prst="rect">
                <a:avLst/>
              </a:prstGeom>
              <a:blipFill>
                <a:blip r:embed="rId2"/>
                <a:stretch>
                  <a:fillRect l="-19149" t="-1031" r="-22128" b="-37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6E71987-D925-71D3-8D8E-047BA0F28820}"/>
              </a:ext>
            </a:extLst>
          </p:cNvPr>
          <p:cNvSpPr txBox="1"/>
          <p:nvPr/>
        </p:nvSpPr>
        <p:spPr>
          <a:xfrm>
            <a:off x="1878901" y="5959619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98CDC4-A2C7-F743-3CC8-40C106A52415}"/>
              </a:ext>
            </a:extLst>
          </p:cNvPr>
          <p:cNvSpPr txBox="1"/>
          <p:nvPr/>
        </p:nvSpPr>
        <p:spPr>
          <a:xfrm>
            <a:off x="3712134" y="5990544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3715E7-6033-8AAA-90ED-44F5D857B33F}"/>
              </a:ext>
            </a:extLst>
          </p:cNvPr>
          <p:cNvSpPr txBox="1"/>
          <p:nvPr/>
        </p:nvSpPr>
        <p:spPr>
          <a:xfrm>
            <a:off x="5334000" y="6128768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379733-4FC3-E619-D407-CC9DE900628C}"/>
              </a:ext>
            </a:extLst>
          </p:cNvPr>
          <p:cNvSpPr/>
          <p:nvPr/>
        </p:nvSpPr>
        <p:spPr bwMode="auto">
          <a:xfrm>
            <a:off x="3162913" y="4888940"/>
            <a:ext cx="2094249" cy="1054660"/>
          </a:xfrm>
          <a:prstGeom prst="rect">
            <a:avLst/>
          </a:prstGeom>
          <a:solidFill>
            <a:srgbClr val="BB253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779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Convolution as a Linear Function</a:t>
            </a:r>
            <a:endParaRPr cap="small" spc="13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D20DD7-5D00-C385-B205-60BB282F95CA}"/>
                  </a:ext>
                </a:extLst>
              </p:cNvPr>
              <p:cNvSpPr txBox="1"/>
              <p:nvPr/>
            </p:nvSpPr>
            <p:spPr>
              <a:xfrm>
                <a:off x="2613672" y="4557499"/>
                <a:ext cx="2973075" cy="1228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D20DD7-5D00-C385-B205-60BB282F9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672" y="4557499"/>
                <a:ext cx="2973075" cy="1228508"/>
              </a:xfrm>
              <a:prstGeom prst="rect">
                <a:avLst/>
              </a:prstGeom>
              <a:blipFill>
                <a:blip r:embed="rId2"/>
                <a:stretch>
                  <a:fillRect l="-19149" t="-1031" r="-22128" b="-37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6E71987-D925-71D3-8D8E-047BA0F28820}"/>
              </a:ext>
            </a:extLst>
          </p:cNvPr>
          <p:cNvSpPr txBox="1"/>
          <p:nvPr/>
        </p:nvSpPr>
        <p:spPr>
          <a:xfrm>
            <a:off x="1878901" y="5959619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98CDC4-A2C7-F743-3CC8-40C106A52415}"/>
              </a:ext>
            </a:extLst>
          </p:cNvPr>
          <p:cNvSpPr txBox="1"/>
          <p:nvPr/>
        </p:nvSpPr>
        <p:spPr>
          <a:xfrm>
            <a:off x="3712134" y="5990544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3715E7-6033-8AAA-90ED-44F5D857B33F}"/>
              </a:ext>
            </a:extLst>
          </p:cNvPr>
          <p:cNvSpPr txBox="1"/>
          <p:nvPr/>
        </p:nvSpPr>
        <p:spPr>
          <a:xfrm>
            <a:off x="5334000" y="6128768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x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4F2CFAC-63AD-DEC5-371C-B258D573420E}"/>
              </a:ext>
            </a:extLst>
          </p:cNvPr>
          <p:cNvSpPr txBox="1"/>
          <p:nvPr/>
        </p:nvSpPr>
        <p:spPr>
          <a:xfrm>
            <a:off x="535940" y="1517116"/>
            <a:ext cx="8303260" cy="1690206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lang="en-US" sz="2000" spc="120" dirty="0">
                <a:latin typeface="Times New Roman"/>
                <a:cs typeface="Times New Roman"/>
              </a:rPr>
              <a:t>W is a special representation of kernel, circulant matrix</a:t>
            </a: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lang="en-US" sz="2000" spc="120" dirty="0">
                <a:latin typeface="Times New Roman"/>
                <a:cs typeface="Times New Roman"/>
              </a:rPr>
              <a:t>The large number of elements in </a:t>
            </a:r>
            <a:r>
              <a:rPr lang="en-US" sz="2000" b="1" dirty="0"/>
              <a:t>W</a:t>
            </a:r>
            <a:r>
              <a:rPr lang="en-US" sz="2000" spc="120" dirty="0">
                <a:latin typeface="Times New Roman"/>
                <a:cs typeface="Times New Roman"/>
              </a:rPr>
              <a:t> is 0. The rest is repeated. There are only 3 actual free parameters</a:t>
            </a: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lang="en-US" sz="2000" spc="120" dirty="0">
                <a:latin typeface="Times New Roman"/>
                <a:cs typeface="Times New Roman"/>
              </a:rPr>
              <a:t>It provides a strong regularizing effect</a:t>
            </a:r>
            <a:endParaRPr sz="20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8B8CAA4-2A42-1CCB-1A35-2666A7CE550F}"/>
                  </a:ext>
                </a:extLst>
              </p14:cNvPr>
              <p14:cNvContentPartPr/>
              <p14:nvPr/>
            </p14:nvContentPartPr>
            <p14:xfrm>
              <a:off x="2425680" y="3599280"/>
              <a:ext cx="5080680" cy="31320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8B8CAA4-2A42-1CCB-1A35-2666A7CE55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6320" y="3589920"/>
                <a:ext cx="5099400" cy="315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1799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More Dimensions</a:t>
            </a:r>
            <a:endParaRPr cap="small" spc="13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04F2CFAC-63AD-DEC5-371C-B258D573420E}"/>
                  </a:ext>
                </a:extLst>
              </p:cNvPr>
              <p:cNvSpPr txBox="1"/>
              <p:nvPr/>
            </p:nvSpPr>
            <p:spPr>
              <a:xfrm>
                <a:off x="535940" y="1517116"/>
                <a:ext cx="8303260" cy="3212290"/>
              </a:xfrm>
              <a:prstGeom prst="rect">
                <a:avLst/>
              </a:prstGeom>
            </p:spPr>
            <p:txBody>
              <a:bodyPr vert="horz" wrap="square" lIns="0" tIns="149860" rIns="0" bIns="0" rtlCol="0">
                <a:spAutoFit/>
              </a:bodyPr>
              <a:lstStyle/>
              <a:p>
                <a:pPr marL="286385" indent="-273685">
                  <a:lnSpc>
                    <a:spcPct val="100000"/>
                  </a:lnSpc>
                  <a:spcBef>
                    <a:spcPts val="1180"/>
                  </a:spcBef>
                  <a:buClr>
                    <a:srgbClr val="FD8537"/>
                  </a:buClr>
                  <a:buSzPct val="70000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z="2000" spc="120" dirty="0">
                    <a:latin typeface="Times New Roman"/>
                    <a:cs typeface="Times New Roman"/>
                  </a:rPr>
                  <a:t>Convolution can be performed over any number of dimensions</a:t>
                </a:r>
              </a:p>
              <a:p>
                <a:pPr marL="286385" indent="-273685">
                  <a:lnSpc>
                    <a:spcPct val="100000"/>
                  </a:lnSpc>
                  <a:spcBef>
                    <a:spcPts val="1180"/>
                  </a:spcBef>
                  <a:buClr>
                    <a:srgbClr val="FD8537"/>
                  </a:buClr>
                  <a:buSzPct val="70000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z="2000" dirty="0">
                    <a:latin typeface="Times New Roman"/>
                    <a:cs typeface="Times New Roman"/>
                  </a:rPr>
                  <a:t>Traditionally, in computer vision images are encoded by multiple </a:t>
                </a:r>
                <a:r>
                  <a:rPr lang="en-US" sz="2000" b="1" dirty="0">
                    <a:latin typeface="Times New Roman"/>
                    <a:cs typeface="Times New Roman"/>
                  </a:rPr>
                  <a:t>channels</a:t>
                </a:r>
              </a:p>
              <a:p>
                <a:pPr marL="286385" indent="-273685">
                  <a:lnSpc>
                    <a:spcPct val="100000"/>
                  </a:lnSpc>
                  <a:spcBef>
                    <a:spcPts val="1180"/>
                  </a:spcBef>
                  <a:buClr>
                    <a:srgbClr val="FD8537"/>
                  </a:buClr>
                  <a:buSzPct val="70000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z="2000" dirty="0">
                    <a:latin typeface="Times New Roman"/>
                    <a:cs typeface="Times New Roman"/>
                  </a:rPr>
                  <a:t>We can write down the 3D case as</a:t>
                </a:r>
              </a:p>
              <a:p>
                <a:pPr marL="286385" indent="-273685">
                  <a:lnSpc>
                    <a:spcPct val="100000"/>
                  </a:lnSpc>
                  <a:spcBef>
                    <a:spcPts val="1180"/>
                  </a:spcBef>
                  <a:buClr>
                    <a:srgbClr val="FD8537"/>
                  </a:buClr>
                  <a:buSzPct val="70000"/>
                  <a:buFont typeface="Wingdings"/>
                  <a:buChar char=""/>
                  <a:tabLst>
                    <a:tab pos="286385" algn="l"/>
                  </a:tabLst>
                </a:pPr>
                <a:endParaRPr lang="en-US" sz="2000" dirty="0">
                  <a:latin typeface="Times New Roman"/>
                  <a:cs typeface="Times New Roman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180"/>
                  </a:spcBef>
                  <a:buClr>
                    <a:srgbClr val="FD8537"/>
                  </a:buClr>
                  <a:buSzPct val="70000"/>
                  <a:tabLst>
                    <a:tab pos="28638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/>
                        </a:rPr>
                        <m:t>𝑇𝑀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/>
                        </a:rPr>
                        <m:t>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Times New Roman"/>
                            </a:rPr>
                            <m:t>𝑐h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/>
                                </a:rPr>
                                <m:t>h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𝑤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im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𝑗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𝑐h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t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[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𝑐h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latin typeface="Times New Roman"/>
                  <a:cs typeface="Times New Roman"/>
                </a:endParaRPr>
              </a:p>
              <a:p>
                <a:pPr marL="286385" indent="-273685">
                  <a:lnSpc>
                    <a:spcPct val="100000"/>
                  </a:lnSpc>
                  <a:spcBef>
                    <a:spcPts val="1180"/>
                  </a:spcBef>
                  <a:buClr>
                    <a:srgbClr val="FD8537"/>
                  </a:buClr>
                  <a:buSzPct val="70000"/>
                  <a:buFont typeface="Wingdings"/>
                  <a:buChar char=""/>
                  <a:tabLst>
                    <a:tab pos="286385" algn="l"/>
                  </a:tabLst>
                </a:pPr>
                <a:endParaRPr sz="2000" dirty="0">
                  <a:latin typeface="Times New Roman"/>
                  <a:cs typeface="Times New Roman"/>
                </a:endParaRPr>
              </a:p>
            </p:txBody>
          </p:sp>
        </mc:Choice>
        <mc:Fallback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04F2CFAC-63AD-DEC5-371C-B258D5734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40" y="1517116"/>
                <a:ext cx="8303260" cy="3212290"/>
              </a:xfrm>
              <a:prstGeom prst="rect">
                <a:avLst/>
              </a:prstGeom>
              <a:blipFill>
                <a:blip r:embed="rId2"/>
                <a:stretch>
                  <a:fillRect l="-1070" b="-3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CCD7F54-13B1-D24C-AE2C-23ABFDDFE6F1}"/>
                  </a:ext>
                </a:extLst>
              </p14:cNvPr>
              <p14:cNvContentPartPr/>
              <p14:nvPr/>
            </p14:nvContentPartPr>
            <p14:xfrm>
              <a:off x="6006960" y="3917160"/>
              <a:ext cx="1264320" cy="394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CCD7F54-13B1-D24C-AE2C-23ABFDDFE6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97600" y="3907800"/>
                <a:ext cx="1283040" cy="41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4033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3D Case</a:t>
            </a:r>
            <a:endParaRPr cap="small" spc="13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F311E2-D407-2BB4-BCF1-52C096BE7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39495"/>
              </p:ext>
            </p:extLst>
          </p:nvPr>
        </p:nvGraphicFramePr>
        <p:xfrm>
          <a:off x="969135" y="1934240"/>
          <a:ext cx="1828800" cy="1847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2906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115049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854871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3732275"/>
                    </a:ext>
                  </a:extLst>
                </a:gridCol>
              </a:tblGrid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53757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53005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86033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2191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1D7A45D-75DF-15C9-5198-7472A8F28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306770"/>
              </p:ext>
            </p:extLst>
          </p:nvPr>
        </p:nvGraphicFramePr>
        <p:xfrm>
          <a:off x="1426335" y="2409767"/>
          <a:ext cx="2057400" cy="173180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852169499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199426995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897488908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248722125"/>
                    </a:ext>
                  </a:extLst>
                </a:gridCol>
              </a:tblGrid>
              <a:tr h="43295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9DD9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9DD9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9DD9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9DD9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488128"/>
                  </a:ext>
                </a:extLst>
              </a:tr>
              <a:tr h="43295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603299"/>
                  </a:ext>
                </a:extLst>
              </a:tr>
              <a:tr h="43295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D0FA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D0FA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D0FA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D0FA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72059"/>
                  </a:ext>
                </a:extLst>
              </a:tr>
              <a:tr h="43295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43334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6CA9A5-88FD-61A8-FB7B-9AC9BBB12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58380"/>
              </p:ext>
            </p:extLst>
          </p:nvPr>
        </p:nvGraphicFramePr>
        <p:xfrm>
          <a:off x="1905000" y="2857804"/>
          <a:ext cx="2057400" cy="173180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852169499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199426995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897488908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248722125"/>
                    </a:ext>
                  </a:extLst>
                </a:gridCol>
              </a:tblGrid>
              <a:tr h="43295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488128"/>
                  </a:ext>
                </a:extLst>
              </a:tr>
              <a:tr h="43295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603299"/>
                  </a:ext>
                </a:extLst>
              </a:tr>
              <a:tr h="43295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772059"/>
                  </a:ext>
                </a:extLst>
              </a:tr>
              <a:tr h="43295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43334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BD21B04-7666-04AD-371B-9620034BB4CC}"/>
              </a:ext>
            </a:extLst>
          </p:cNvPr>
          <p:cNvSpPr txBox="1"/>
          <p:nvPr/>
        </p:nvSpPr>
        <p:spPr>
          <a:xfrm>
            <a:off x="207135" y="3759948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FB1BF-B6D0-1520-5D3B-C19C5918B458}"/>
              </a:ext>
            </a:extLst>
          </p:cNvPr>
          <p:cNvSpPr txBox="1"/>
          <p:nvPr/>
        </p:nvSpPr>
        <p:spPr>
          <a:xfrm>
            <a:off x="709865" y="4258380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>
                <a:solidFill>
                  <a:srgbClr val="9DD975"/>
                </a:solidFill>
              </a:rPr>
              <a:t>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28CD9-F2AA-7658-D517-7065AC32AA9C}"/>
              </a:ext>
            </a:extLst>
          </p:cNvPr>
          <p:cNvSpPr txBox="1"/>
          <p:nvPr/>
        </p:nvSpPr>
        <p:spPr>
          <a:xfrm>
            <a:off x="1273935" y="4735392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9D2B8-09A4-718A-ED88-0452568289D2}"/>
              </a:ext>
            </a:extLst>
          </p:cNvPr>
          <p:cNvSpPr txBox="1"/>
          <p:nvPr/>
        </p:nvSpPr>
        <p:spPr>
          <a:xfrm>
            <a:off x="2474214" y="5025996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50D686-27BF-E4B6-12DB-578FAD116D48}"/>
              </a:ext>
            </a:extLst>
          </p:cNvPr>
          <p:cNvSpPr txBox="1"/>
          <p:nvPr/>
        </p:nvSpPr>
        <p:spPr>
          <a:xfrm>
            <a:off x="5633626" y="5029536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Kernels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F6335A5-20BC-4255-BF5F-BBF768EF5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906337"/>
              </p:ext>
            </p:extLst>
          </p:nvPr>
        </p:nvGraphicFramePr>
        <p:xfrm>
          <a:off x="4815208" y="2937405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8BA45FF-57A1-4E03-293E-77A5AA185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0542"/>
              </p:ext>
            </p:extLst>
          </p:nvPr>
        </p:nvGraphicFramePr>
        <p:xfrm>
          <a:off x="5384909" y="3357248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AE26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AE2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3AEA6D2-EFC8-E967-AECB-3CF680811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72296"/>
              </p:ext>
            </p:extLst>
          </p:nvPr>
        </p:nvGraphicFramePr>
        <p:xfrm>
          <a:off x="5943600" y="3736117"/>
          <a:ext cx="1028700" cy="7987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852169499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199426995"/>
                    </a:ext>
                  </a:extLst>
                </a:gridCol>
              </a:tblGrid>
              <a:tr h="3400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488128"/>
                  </a:ext>
                </a:extLst>
              </a:tr>
              <a:tr h="43295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603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635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3D Case</a:t>
            </a:r>
            <a:endParaRPr cap="small" spc="13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F311E2-D407-2BB4-BCF1-52C096BE7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069540"/>
              </p:ext>
            </p:extLst>
          </p:nvPr>
        </p:nvGraphicFramePr>
        <p:xfrm>
          <a:off x="887561" y="1332611"/>
          <a:ext cx="20574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332906005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911504954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885487116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3533732275"/>
                    </a:ext>
                  </a:extLst>
                </a:gridCol>
              </a:tblGrid>
              <a:tr h="21822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53757"/>
                  </a:ext>
                </a:extLst>
              </a:tr>
              <a:tr h="21822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53005"/>
                  </a:ext>
                </a:extLst>
              </a:tr>
              <a:tr h="21822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86033"/>
                  </a:ext>
                </a:extLst>
              </a:tr>
              <a:tr h="21822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2191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1D7A45D-75DF-15C9-5198-7472A8F28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493755"/>
              </p:ext>
            </p:extLst>
          </p:nvPr>
        </p:nvGraphicFramePr>
        <p:xfrm>
          <a:off x="887561" y="3011019"/>
          <a:ext cx="2057400" cy="1463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852169499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199426995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897488908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248722125"/>
                    </a:ext>
                  </a:extLst>
                </a:gridCol>
              </a:tblGrid>
              <a:tr h="3557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9DD9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9DD9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488128"/>
                  </a:ext>
                </a:extLst>
              </a:tr>
              <a:tr h="35575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603299"/>
                  </a:ext>
                </a:extLst>
              </a:tr>
              <a:tr h="35575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D0FA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D0FA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D0FA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D0FA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72059"/>
                  </a:ext>
                </a:extLst>
              </a:tr>
              <a:tr h="35575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43334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6CA9A5-88FD-61A8-FB7B-9AC9BBB12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600543"/>
              </p:ext>
            </p:extLst>
          </p:nvPr>
        </p:nvGraphicFramePr>
        <p:xfrm>
          <a:off x="887561" y="4825014"/>
          <a:ext cx="2024040" cy="1463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6010">
                  <a:extLst>
                    <a:ext uri="{9D8B030D-6E8A-4147-A177-3AD203B41FA5}">
                      <a16:colId xmlns:a16="http://schemas.microsoft.com/office/drawing/2014/main" val="852169499"/>
                    </a:ext>
                  </a:extLst>
                </a:gridCol>
                <a:gridCol w="506010">
                  <a:extLst>
                    <a:ext uri="{9D8B030D-6E8A-4147-A177-3AD203B41FA5}">
                      <a16:colId xmlns:a16="http://schemas.microsoft.com/office/drawing/2014/main" val="1199426995"/>
                    </a:ext>
                  </a:extLst>
                </a:gridCol>
                <a:gridCol w="506010">
                  <a:extLst>
                    <a:ext uri="{9D8B030D-6E8A-4147-A177-3AD203B41FA5}">
                      <a16:colId xmlns:a16="http://schemas.microsoft.com/office/drawing/2014/main" val="897488908"/>
                    </a:ext>
                  </a:extLst>
                </a:gridCol>
                <a:gridCol w="506010">
                  <a:extLst>
                    <a:ext uri="{9D8B030D-6E8A-4147-A177-3AD203B41FA5}">
                      <a16:colId xmlns:a16="http://schemas.microsoft.com/office/drawing/2014/main" val="124872212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4881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6032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7720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43334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BD21B04-7666-04AD-371B-9620034BB4CC}"/>
              </a:ext>
            </a:extLst>
          </p:cNvPr>
          <p:cNvSpPr txBox="1"/>
          <p:nvPr/>
        </p:nvSpPr>
        <p:spPr>
          <a:xfrm>
            <a:off x="-31410" y="1905233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FB1BF-B6D0-1520-5D3B-C19C5918B458}"/>
              </a:ext>
            </a:extLst>
          </p:cNvPr>
          <p:cNvSpPr txBox="1"/>
          <p:nvPr/>
        </p:nvSpPr>
        <p:spPr>
          <a:xfrm>
            <a:off x="56062" y="3672108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>
                <a:solidFill>
                  <a:srgbClr val="9DD975"/>
                </a:solidFill>
              </a:rPr>
              <a:t>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28CD9-F2AA-7658-D517-7065AC32AA9C}"/>
              </a:ext>
            </a:extLst>
          </p:cNvPr>
          <p:cNvSpPr txBox="1"/>
          <p:nvPr/>
        </p:nvSpPr>
        <p:spPr>
          <a:xfrm>
            <a:off x="76454" y="5405586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9D2B8-09A4-718A-ED88-0452568289D2}"/>
              </a:ext>
            </a:extLst>
          </p:cNvPr>
          <p:cNvSpPr txBox="1"/>
          <p:nvPr/>
        </p:nvSpPr>
        <p:spPr>
          <a:xfrm>
            <a:off x="1419416" y="6311261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50D686-27BF-E4B6-12DB-578FAD116D48}"/>
              </a:ext>
            </a:extLst>
          </p:cNvPr>
          <p:cNvSpPr txBox="1"/>
          <p:nvPr/>
        </p:nvSpPr>
        <p:spPr>
          <a:xfrm>
            <a:off x="4442216" y="6288054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Kernels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F6335A5-20BC-4255-BF5F-BBF768EF5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618906"/>
              </p:ext>
            </p:extLst>
          </p:nvPr>
        </p:nvGraphicFramePr>
        <p:xfrm>
          <a:off x="4331792" y="1646216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8BA45FF-57A1-4E03-293E-77A5AA185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103588"/>
              </p:ext>
            </p:extLst>
          </p:nvPr>
        </p:nvGraphicFramePr>
        <p:xfrm>
          <a:off x="4381638" y="3435684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AE26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AE2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3AEA6D2-EFC8-E967-AECB-3CF680811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513274"/>
              </p:ext>
            </p:extLst>
          </p:nvPr>
        </p:nvGraphicFramePr>
        <p:xfrm>
          <a:off x="4431484" y="5102686"/>
          <a:ext cx="1028700" cy="7987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852169499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199426995"/>
                    </a:ext>
                  </a:extLst>
                </a:gridCol>
              </a:tblGrid>
              <a:tr h="3400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488128"/>
                  </a:ext>
                </a:extLst>
              </a:tr>
              <a:tr h="43295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60329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09E565-CB81-8D39-2825-2817A9A2874B}"/>
                  </a:ext>
                </a:extLst>
              </p:cNvPr>
              <p:cNvSpPr txBox="1"/>
              <p:nvPr/>
            </p:nvSpPr>
            <p:spPr>
              <a:xfrm>
                <a:off x="3053647" y="1749396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09E565-CB81-8D39-2825-2817A9A28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647" y="1749396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072732-5B67-3426-8454-F980C7A9ECE6}"/>
                  </a:ext>
                </a:extLst>
              </p:cNvPr>
              <p:cNvSpPr txBox="1"/>
              <p:nvPr/>
            </p:nvSpPr>
            <p:spPr>
              <a:xfrm>
                <a:off x="3081751" y="3538715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072732-5B67-3426-8454-F980C7A9E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751" y="3538715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23021C-AD4B-A870-14B8-E9EA583DA3B4}"/>
                  </a:ext>
                </a:extLst>
              </p:cNvPr>
              <p:cNvSpPr txBox="1"/>
              <p:nvPr/>
            </p:nvSpPr>
            <p:spPr>
              <a:xfrm>
                <a:off x="3039099" y="5251747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23021C-AD4B-A870-14B8-E9EA583D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99" y="5251747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CC30A5-9902-A98A-BA36-B4F15F4F5121}"/>
                  </a:ext>
                </a:extLst>
              </p:cNvPr>
              <p:cNvSpPr txBox="1"/>
              <p:nvPr/>
            </p:nvSpPr>
            <p:spPr>
              <a:xfrm>
                <a:off x="4538271" y="2767762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CC30A5-9902-A98A-BA36-B4F15F4F5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271" y="2767762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307C0B-346D-F156-56DA-3370AE1BC5D4}"/>
                  </a:ext>
                </a:extLst>
              </p:cNvPr>
              <p:cNvSpPr txBox="1"/>
              <p:nvPr/>
            </p:nvSpPr>
            <p:spPr>
              <a:xfrm>
                <a:off x="4563890" y="4452158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307C0B-346D-F156-56DA-3370AE1BC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890" y="4452158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882A39E-B563-E79D-1A69-5202BC604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332160"/>
              </p:ext>
            </p:extLst>
          </p:nvPr>
        </p:nvGraphicFramePr>
        <p:xfrm>
          <a:off x="6512999" y="3154427"/>
          <a:ext cx="2057400" cy="1588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5294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5294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5294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BCE1B4A-6DD7-A2D0-211B-093A7DB2A495}"/>
                  </a:ext>
                </a:extLst>
              </p14:cNvPr>
              <p14:cNvContentPartPr/>
              <p14:nvPr/>
            </p14:nvContentPartPr>
            <p14:xfrm>
              <a:off x="5631840" y="1784520"/>
              <a:ext cx="3512160" cy="4375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BCE1B4A-6DD7-A2D0-211B-093A7DB2A4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2480" y="1775160"/>
                <a:ext cx="3530880" cy="43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2226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Multiple Kernels</a:t>
            </a:r>
            <a:endParaRPr cap="small" spc="13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7023861" y="5755627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F311E2-D407-2BB4-BCF1-52C096BE7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495324"/>
              </p:ext>
            </p:extLst>
          </p:nvPr>
        </p:nvGraphicFramePr>
        <p:xfrm>
          <a:off x="513402" y="1867149"/>
          <a:ext cx="1828800" cy="1847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2906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115049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854871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3732275"/>
                    </a:ext>
                  </a:extLst>
                </a:gridCol>
              </a:tblGrid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53757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53005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86033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219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659D2B8-09A4-718A-ED88-0452568289D2}"/>
              </a:ext>
            </a:extLst>
          </p:cNvPr>
          <p:cNvSpPr txBox="1"/>
          <p:nvPr/>
        </p:nvSpPr>
        <p:spPr>
          <a:xfrm>
            <a:off x="748907" y="4114800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50D686-27BF-E4B6-12DB-578FAD116D48}"/>
              </a:ext>
            </a:extLst>
          </p:cNvPr>
          <p:cNvSpPr txBox="1"/>
          <p:nvPr/>
        </p:nvSpPr>
        <p:spPr>
          <a:xfrm>
            <a:off x="3556883" y="4114800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Kernels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F6335A5-20BC-4255-BF5F-BBF768EF5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557905"/>
              </p:ext>
            </p:extLst>
          </p:nvPr>
        </p:nvGraphicFramePr>
        <p:xfrm>
          <a:off x="2986854" y="1920249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867171-5F78-2BB5-2F3F-A23C3ADFB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366513"/>
              </p:ext>
            </p:extLst>
          </p:nvPr>
        </p:nvGraphicFramePr>
        <p:xfrm>
          <a:off x="3580026" y="2299118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3AC671F-C0AD-CD4F-1CAC-1978575A7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918724"/>
              </p:ext>
            </p:extLst>
          </p:nvPr>
        </p:nvGraphicFramePr>
        <p:xfrm>
          <a:off x="4144222" y="2677987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805ABA7-BB88-A3BD-89B6-FBEB542D81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576409"/>
              </p:ext>
            </p:extLst>
          </p:nvPr>
        </p:nvGraphicFramePr>
        <p:xfrm>
          <a:off x="5851835" y="1504988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82C72FD-5F8B-B640-A445-C8C1FF87A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07691"/>
              </p:ext>
            </p:extLst>
          </p:nvPr>
        </p:nvGraphicFramePr>
        <p:xfrm>
          <a:off x="6391361" y="1994115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57DCD0B-7C4D-39A7-E748-C9E5D0455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789220"/>
              </p:ext>
            </p:extLst>
          </p:nvPr>
        </p:nvGraphicFramePr>
        <p:xfrm>
          <a:off x="6970582" y="2462605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6174078-92C3-D346-07EC-23D27EE00C74}"/>
              </a:ext>
            </a:extLst>
          </p:cNvPr>
          <p:cNvSpPr txBox="1"/>
          <p:nvPr/>
        </p:nvSpPr>
        <p:spPr>
          <a:xfrm>
            <a:off x="6600596" y="4114799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Feature Maps</a:t>
            </a: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459A6E82-B6B4-2F5A-28CA-9A43977BBF85}"/>
              </a:ext>
            </a:extLst>
          </p:cNvPr>
          <p:cNvSpPr txBox="1"/>
          <p:nvPr/>
        </p:nvSpPr>
        <p:spPr>
          <a:xfrm>
            <a:off x="527354" y="4870393"/>
            <a:ext cx="8382000" cy="1772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can apply multiple kernels to the same image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It means not only we can take a multi-channel image as input, we can also produce multi-channel images as </a:t>
            </a:r>
            <a:r>
              <a:rPr lang="en-US" sz="2400" b="1" dirty="0">
                <a:latin typeface="Times New Roman"/>
                <a:cs typeface="Times New Roman"/>
              </a:rPr>
              <a:t>output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E14F339-AD0B-7C0E-62CD-AD3CFC589855}"/>
                  </a:ext>
                </a:extLst>
              </p14:cNvPr>
              <p14:cNvContentPartPr/>
              <p14:nvPr/>
            </p14:nvContentPartPr>
            <p14:xfrm>
              <a:off x="2425680" y="1784520"/>
              <a:ext cx="4420080" cy="1962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E14F339-AD0B-7C0E-62CD-AD3CFC5898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6320" y="1775160"/>
                <a:ext cx="4438800" cy="19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214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Multiple Kernels</a:t>
            </a:r>
            <a:endParaRPr cap="small" spc="13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7023861" y="5755627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F311E2-D407-2BB4-BCF1-52C096BE7A1D}"/>
              </a:ext>
            </a:extLst>
          </p:cNvPr>
          <p:cNvGraphicFramePr>
            <a:graphicFrameLocks noGrp="1"/>
          </p:cNvGraphicFramePr>
          <p:nvPr/>
        </p:nvGraphicFramePr>
        <p:xfrm>
          <a:off x="513402" y="1867149"/>
          <a:ext cx="1828800" cy="1847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2906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115049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854871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3732275"/>
                    </a:ext>
                  </a:extLst>
                </a:gridCol>
              </a:tblGrid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53757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53005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86033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219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659D2B8-09A4-718A-ED88-0452568289D2}"/>
              </a:ext>
            </a:extLst>
          </p:cNvPr>
          <p:cNvSpPr txBox="1"/>
          <p:nvPr/>
        </p:nvSpPr>
        <p:spPr>
          <a:xfrm>
            <a:off x="1219200" y="4905367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50D686-27BF-E4B6-12DB-578FAD116D48}"/>
              </a:ext>
            </a:extLst>
          </p:cNvPr>
          <p:cNvSpPr txBox="1"/>
          <p:nvPr/>
        </p:nvSpPr>
        <p:spPr>
          <a:xfrm>
            <a:off x="4039363" y="4900531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Kernels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F6335A5-20BC-4255-BF5F-BBF768EF5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2203"/>
              </p:ext>
            </p:extLst>
          </p:nvPr>
        </p:nvGraphicFramePr>
        <p:xfrm>
          <a:off x="3533715" y="1425016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867171-5F78-2BB5-2F3F-A23C3ADFB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828176"/>
              </p:ext>
            </p:extLst>
          </p:nvPr>
        </p:nvGraphicFramePr>
        <p:xfrm>
          <a:off x="3742869" y="1571007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3AC671F-C0AD-CD4F-1CAC-1978575A7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646340"/>
              </p:ext>
            </p:extLst>
          </p:nvPr>
        </p:nvGraphicFramePr>
        <p:xfrm>
          <a:off x="4018381" y="1712233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805ABA7-BB88-A3BD-89B6-FBEB542D81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009781"/>
              </p:ext>
            </p:extLst>
          </p:nvPr>
        </p:nvGraphicFramePr>
        <p:xfrm>
          <a:off x="5715528" y="1750647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82C72FD-5F8B-B640-A445-C8C1FF87A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639909"/>
              </p:ext>
            </p:extLst>
          </p:nvPr>
        </p:nvGraphicFramePr>
        <p:xfrm>
          <a:off x="5924682" y="1881392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57DCD0B-7C4D-39A7-E748-C9E5D0455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015805"/>
              </p:ext>
            </p:extLst>
          </p:nvPr>
        </p:nvGraphicFramePr>
        <p:xfrm>
          <a:off x="6133836" y="2050582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6174078-92C3-D346-07EC-23D27EE00C74}"/>
              </a:ext>
            </a:extLst>
          </p:cNvPr>
          <p:cNvSpPr txBox="1"/>
          <p:nvPr/>
        </p:nvSpPr>
        <p:spPr>
          <a:xfrm>
            <a:off x="6897432" y="4869565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Feature Maps</a:t>
            </a: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459A6E82-B6B4-2F5A-28CA-9A43977BBF85}"/>
              </a:ext>
            </a:extLst>
          </p:cNvPr>
          <p:cNvSpPr txBox="1"/>
          <p:nvPr/>
        </p:nvSpPr>
        <p:spPr>
          <a:xfrm>
            <a:off x="507021" y="5706137"/>
            <a:ext cx="8382000" cy="8733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This complexity stacks up</a:t>
            </a:r>
            <a:endParaRPr lang="en-US" sz="2400" b="1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A18D10-F00E-5854-C367-7079FEFA1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575982"/>
              </p:ext>
            </p:extLst>
          </p:nvPr>
        </p:nvGraphicFramePr>
        <p:xfrm>
          <a:off x="968316" y="2317555"/>
          <a:ext cx="1828800" cy="1847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2906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115049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854871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3732275"/>
                    </a:ext>
                  </a:extLst>
                </a:gridCol>
              </a:tblGrid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53757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53005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86033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2191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1B70030-4DDA-7AFD-4552-A971E635B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948930"/>
              </p:ext>
            </p:extLst>
          </p:nvPr>
        </p:nvGraphicFramePr>
        <p:xfrm>
          <a:off x="1461616" y="2832170"/>
          <a:ext cx="1828800" cy="1847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2906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115049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854871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3732275"/>
                    </a:ext>
                  </a:extLst>
                </a:gridCol>
              </a:tblGrid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53757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53005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86033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2191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FD36C3-4D31-0E8E-EDB5-264C5B255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791198"/>
              </p:ext>
            </p:extLst>
          </p:nvPr>
        </p:nvGraphicFramePr>
        <p:xfrm>
          <a:off x="3620788" y="2534455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92BA3DD-10CE-A472-BE30-BAAB817DF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561856"/>
              </p:ext>
            </p:extLst>
          </p:nvPr>
        </p:nvGraphicFramePr>
        <p:xfrm>
          <a:off x="3829942" y="2680446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9A371AC-27A4-6600-6D60-3EF5D39D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3068"/>
              </p:ext>
            </p:extLst>
          </p:nvPr>
        </p:nvGraphicFramePr>
        <p:xfrm>
          <a:off x="4105454" y="2821672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70A443-5E49-D604-93FB-5ABC58C30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066280"/>
              </p:ext>
            </p:extLst>
          </p:nvPr>
        </p:nvGraphicFramePr>
        <p:xfrm>
          <a:off x="3788340" y="3613636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CC66F34-415E-81DA-AE80-712FDADE4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831551"/>
              </p:ext>
            </p:extLst>
          </p:nvPr>
        </p:nvGraphicFramePr>
        <p:xfrm>
          <a:off x="3997494" y="3759627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552DDA5-F178-3037-D3B5-DE12B113D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465669"/>
              </p:ext>
            </p:extLst>
          </p:nvPr>
        </p:nvGraphicFramePr>
        <p:xfrm>
          <a:off x="4273006" y="3900853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867481C2-FA17-88D1-8C94-2370A7B93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218026"/>
              </p:ext>
            </p:extLst>
          </p:nvPr>
        </p:nvGraphicFramePr>
        <p:xfrm>
          <a:off x="6282827" y="2279804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5966B97-3182-67E6-E51D-0BA1F0AB7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336910"/>
              </p:ext>
            </p:extLst>
          </p:nvPr>
        </p:nvGraphicFramePr>
        <p:xfrm>
          <a:off x="6491981" y="2410549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A8D7F21-2599-AFB4-D4C9-B3E214932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009005"/>
              </p:ext>
            </p:extLst>
          </p:nvPr>
        </p:nvGraphicFramePr>
        <p:xfrm>
          <a:off x="6701135" y="2579739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DCE6D07-9797-DCAF-4304-B17799B48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183698"/>
              </p:ext>
            </p:extLst>
          </p:nvPr>
        </p:nvGraphicFramePr>
        <p:xfrm>
          <a:off x="6820486" y="2834927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722795E-1832-6C04-F281-87F906DD5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798267"/>
              </p:ext>
            </p:extLst>
          </p:nvPr>
        </p:nvGraphicFramePr>
        <p:xfrm>
          <a:off x="7029640" y="2965672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08A48BF-C7D1-8AB8-D67A-5F49D9D0C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890607"/>
              </p:ext>
            </p:extLst>
          </p:nvPr>
        </p:nvGraphicFramePr>
        <p:xfrm>
          <a:off x="7238794" y="3134862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A1A4607-DC6A-FAEA-78B5-2FA54F1C7E26}"/>
                  </a:ext>
                </a:extLst>
              </p14:cNvPr>
              <p14:cNvContentPartPr/>
              <p14:nvPr/>
            </p14:nvContentPartPr>
            <p14:xfrm>
              <a:off x="126720" y="1638360"/>
              <a:ext cx="8490600" cy="42944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A1A4607-DC6A-FAEA-78B5-2FA54F1C7E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360" y="1629000"/>
                <a:ext cx="8509320" cy="431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683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Multiple Kernels</a:t>
            </a:r>
            <a:endParaRPr cap="small" spc="13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7023861" y="5755627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F311E2-D407-2BB4-BCF1-52C096BE7A1D}"/>
              </a:ext>
            </a:extLst>
          </p:cNvPr>
          <p:cNvGraphicFramePr>
            <a:graphicFrameLocks noGrp="1"/>
          </p:cNvGraphicFramePr>
          <p:nvPr/>
        </p:nvGraphicFramePr>
        <p:xfrm>
          <a:off x="513402" y="1867149"/>
          <a:ext cx="1828800" cy="1847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2906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115049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854871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3732275"/>
                    </a:ext>
                  </a:extLst>
                </a:gridCol>
              </a:tblGrid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53757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53005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86033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219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659D2B8-09A4-718A-ED88-0452568289D2}"/>
              </a:ext>
            </a:extLst>
          </p:cNvPr>
          <p:cNvSpPr txBox="1"/>
          <p:nvPr/>
        </p:nvSpPr>
        <p:spPr>
          <a:xfrm>
            <a:off x="1219200" y="4905367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50D686-27BF-E4B6-12DB-578FAD116D48}"/>
              </a:ext>
            </a:extLst>
          </p:cNvPr>
          <p:cNvSpPr txBox="1"/>
          <p:nvPr/>
        </p:nvSpPr>
        <p:spPr>
          <a:xfrm>
            <a:off x="4026156" y="4900186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Kernels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F6335A5-20BC-4255-BF5F-BBF768EF5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99780"/>
              </p:ext>
            </p:extLst>
          </p:nvPr>
        </p:nvGraphicFramePr>
        <p:xfrm>
          <a:off x="2977294" y="2106012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867171-5F78-2BB5-2F3F-A23C3ADFB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610344"/>
              </p:ext>
            </p:extLst>
          </p:nvPr>
        </p:nvGraphicFramePr>
        <p:xfrm>
          <a:off x="3186448" y="2252003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3AC671F-C0AD-CD4F-1CAC-1978575A7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058634"/>
              </p:ext>
            </p:extLst>
          </p:nvPr>
        </p:nvGraphicFramePr>
        <p:xfrm>
          <a:off x="3461960" y="2393229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805ABA7-BB88-A3BD-89B6-FBEB542D8140}"/>
              </a:ext>
            </a:extLst>
          </p:cNvPr>
          <p:cNvGraphicFramePr>
            <a:graphicFrameLocks noGrp="1"/>
          </p:cNvGraphicFramePr>
          <p:nvPr/>
        </p:nvGraphicFramePr>
        <p:xfrm>
          <a:off x="5715528" y="1750647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82C72FD-5F8B-B640-A445-C8C1FF87A500}"/>
              </a:ext>
            </a:extLst>
          </p:cNvPr>
          <p:cNvGraphicFramePr>
            <a:graphicFrameLocks noGrp="1"/>
          </p:cNvGraphicFramePr>
          <p:nvPr/>
        </p:nvGraphicFramePr>
        <p:xfrm>
          <a:off x="5924682" y="1881392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57DCD0B-7C4D-39A7-E748-C9E5D0455C60}"/>
              </a:ext>
            </a:extLst>
          </p:cNvPr>
          <p:cNvGraphicFramePr>
            <a:graphicFrameLocks noGrp="1"/>
          </p:cNvGraphicFramePr>
          <p:nvPr/>
        </p:nvGraphicFramePr>
        <p:xfrm>
          <a:off x="6133836" y="2050582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6174078-92C3-D346-07EC-23D27EE00C74}"/>
              </a:ext>
            </a:extLst>
          </p:cNvPr>
          <p:cNvSpPr txBox="1"/>
          <p:nvPr/>
        </p:nvSpPr>
        <p:spPr>
          <a:xfrm>
            <a:off x="6897432" y="4869565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Feature Maps</a:t>
            </a: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459A6E82-B6B4-2F5A-28CA-9A43977BBF85}"/>
              </a:ext>
            </a:extLst>
          </p:cNvPr>
          <p:cNvSpPr txBox="1"/>
          <p:nvPr/>
        </p:nvSpPr>
        <p:spPr>
          <a:xfrm>
            <a:off x="507021" y="5706137"/>
            <a:ext cx="8382000" cy="8733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This complexity stacks up</a:t>
            </a:r>
            <a:endParaRPr lang="en-US" sz="2400" b="1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A18D10-F00E-5854-C367-7079FEFA1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60059"/>
              </p:ext>
            </p:extLst>
          </p:nvPr>
        </p:nvGraphicFramePr>
        <p:xfrm>
          <a:off x="646578" y="2021641"/>
          <a:ext cx="1828800" cy="1847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2906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115049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854871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3732275"/>
                    </a:ext>
                  </a:extLst>
                </a:gridCol>
              </a:tblGrid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53757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53005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86033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2191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1B70030-4DDA-7AFD-4552-A971E635B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761360"/>
              </p:ext>
            </p:extLst>
          </p:nvPr>
        </p:nvGraphicFramePr>
        <p:xfrm>
          <a:off x="795569" y="2209500"/>
          <a:ext cx="1828800" cy="1847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2906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115049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854871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3732275"/>
                    </a:ext>
                  </a:extLst>
                </a:gridCol>
              </a:tblGrid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53757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53005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86033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2191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FD36C3-4D31-0E8E-EDB5-264C5B255822}"/>
              </a:ext>
            </a:extLst>
          </p:cNvPr>
          <p:cNvGraphicFramePr>
            <a:graphicFrameLocks noGrp="1"/>
          </p:cNvGraphicFramePr>
          <p:nvPr/>
        </p:nvGraphicFramePr>
        <p:xfrm>
          <a:off x="3620788" y="2534455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92BA3DD-10CE-A472-BE30-BAAB817DF8F4}"/>
              </a:ext>
            </a:extLst>
          </p:cNvPr>
          <p:cNvGraphicFramePr>
            <a:graphicFrameLocks noGrp="1"/>
          </p:cNvGraphicFramePr>
          <p:nvPr/>
        </p:nvGraphicFramePr>
        <p:xfrm>
          <a:off x="3829942" y="2680446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9A371AC-27A4-6600-6D60-3EF5D39D39DA}"/>
              </a:ext>
            </a:extLst>
          </p:cNvPr>
          <p:cNvGraphicFramePr>
            <a:graphicFrameLocks noGrp="1"/>
          </p:cNvGraphicFramePr>
          <p:nvPr/>
        </p:nvGraphicFramePr>
        <p:xfrm>
          <a:off x="4105454" y="2821672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70A443-5E49-D604-93FB-5ABC58C30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327866"/>
              </p:ext>
            </p:extLst>
          </p:nvPr>
        </p:nvGraphicFramePr>
        <p:xfrm>
          <a:off x="4245787" y="2986690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CC66F34-415E-81DA-AE80-712FDADE4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16362"/>
              </p:ext>
            </p:extLst>
          </p:nvPr>
        </p:nvGraphicFramePr>
        <p:xfrm>
          <a:off x="4454941" y="3132681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552DDA5-F178-3037-D3B5-DE12B113D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261964"/>
              </p:ext>
            </p:extLst>
          </p:nvPr>
        </p:nvGraphicFramePr>
        <p:xfrm>
          <a:off x="4730453" y="3273907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867481C2-FA17-88D1-8C94-2370A7B93477}"/>
              </a:ext>
            </a:extLst>
          </p:cNvPr>
          <p:cNvGraphicFramePr>
            <a:graphicFrameLocks noGrp="1"/>
          </p:cNvGraphicFramePr>
          <p:nvPr/>
        </p:nvGraphicFramePr>
        <p:xfrm>
          <a:off x="6282827" y="2279804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5966B97-3182-67E6-E51D-0BA1F0AB7393}"/>
              </a:ext>
            </a:extLst>
          </p:cNvPr>
          <p:cNvGraphicFramePr>
            <a:graphicFrameLocks noGrp="1"/>
          </p:cNvGraphicFramePr>
          <p:nvPr/>
        </p:nvGraphicFramePr>
        <p:xfrm>
          <a:off x="6491981" y="2410549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A8D7F21-2599-AFB4-D4C9-B3E2149327F5}"/>
              </a:ext>
            </a:extLst>
          </p:cNvPr>
          <p:cNvGraphicFramePr>
            <a:graphicFrameLocks noGrp="1"/>
          </p:cNvGraphicFramePr>
          <p:nvPr/>
        </p:nvGraphicFramePr>
        <p:xfrm>
          <a:off x="6701135" y="2579739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DCE6D07-9797-DCAF-4304-B17799B48C71}"/>
              </a:ext>
            </a:extLst>
          </p:cNvPr>
          <p:cNvGraphicFramePr>
            <a:graphicFrameLocks noGrp="1"/>
          </p:cNvGraphicFramePr>
          <p:nvPr/>
        </p:nvGraphicFramePr>
        <p:xfrm>
          <a:off x="6820486" y="2834927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722795E-1832-6C04-F281-87F906DD5796}"/>
              </a:ext>
            </a:extLst>
          </p:cNvPr>
          <p:cNvGraphicFramePr>
            <a:graphicFrameLocks noGrp="1"/>
          </p:cNvGraphicFramePr>
          <p:nvPr/>
        </p:nvGraphicFramePr>
        <p:xfrm>
          <a:off x="7029640" y="2965672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08A48BF-C7D1-8AB8-D67A-5F49D9D0C51E}"/>
              </a:ext>
            </a:extLst>
          </p:cNvPr>
          <p:cNvGraphicFramePr>
            <a:graphicFrameLocks noGrp="1"/>
          </p:cNvGraphicFramePr>
          <p:nvPr/>
        </p:nvGraphicFramePr>
        <p:xfrm>
          <a:off x="7238794" y="3134862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419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Convolutional Neural Networks</a:t>
            </a:r>
            <a:endParaRPr cap="small" spc="13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7023861" y="5755627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459A6E82-B6B4-2F5A-28CA-9A43977BBF85}"/>
              </a:ext>
            </a:extLst>
          </p:cNvPr>
          <p:cNvSpPr txBox="1"/>
          <p:nvPr/>
        </p:nvSpPr>
        <p:spPr>
          <a:xfrm>
            <a:off x="535940" y="1723202"/>
            <a:ext cx="7693660" cy="4027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CNNs are a special case of Feed-Forward Neural Networks that consist of 1 or more convolutional layers 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CNNs usually feature some non-convolutional layers, too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They revolutionized computer vision and made a significant impact on object detection, segmentation, object and activity recognition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6573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Convolutional Neural Networks</a:t>
            </a:r>
            <a:endParaRPr cap="small" spc="13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 dirty="0"/>
              <a:t>CS</a:t>
            </a:r>
            <a:r>
              <a:rPr lang="en-US" spc="45" dirty="0"/>
              <a:t> </a:t>
            </a:r>
            <a:r>
              <a:rPr lang="en-US" spc="50" dirty="0"/>
              <a:t>584 </a:t>
            </a:r>
            <a:r>
              <a:rPr lang="en-US" spc="55" dirty="0"/>
              <a:t>–</a:t>
            </a:r>
            <a:r>
              <a:rPr lang="en-US" spc="50" dirty="0"/>
              <a:t> </a:t>
            </a:r>
            <a:r>
              <a:rPr lang="en-US" spc="60" dirty="0"/>
              <a:t>Machine</a:t>
            </a:r>
            <a:r>
              <a:rPr lang="en-US" spc="65" dirty="0"/>
              <a:t> </a:t>
            </a:r>
            <a:r>
              <a:rPr lang="en-US" spc="70" dirty="0"/>
              <a:t>Learning</a:t>
            </a:r>
            <a:r>
              <a:rPr lang="en-US" spc="65" dirty="0"/>
              <a:t> </a:t>
            </a:r>
            <a:r>
              <a:rPr lang="en-US" spc="55" dirty="0"/>
              <a:t>–</a:t>
            </a:r>
            <a:r>
              <a:rPr lang="en-US" spc="45" dirty="0"/>
              <a:t> </a:t>
            </a:r>
            <a:r>
              <a:rPr lang="en-US" spc="20" dirty="0"/>
              <a:t>Illinois</a:t>
            </a:r>
            <a:r>
              <a:rPr lang="en-US" spc="45" dirty="0"/>
              <a:t> </a:t>
            </a:r>
            <a:r>
              <a:rPr lang="en-US" spc="80" dirty="0"/>
              <a:t>Institute </a:t>
            </a:r>
            <a:r>
              <a:rPr lang="en-US" spc="20" dirty="0"/>
              <a:t>of</a:t>
            </a:r>
            <a:r>
              <a:rPr lang="en-US" spc="55" dirty="0"/>
              <a:t> </a:t>
            </a:r>
            <a:r>
              <a:rPr lang="en-US" spc="-10" dirty="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7023861" y="5755627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459A6E82-B6B4-2F5A-28CA-9A43977BBF85}"/>
              </a:ext>
            </a:extLst>
          </p:cNvPr>
          <p:cNvSpPr txBox="1"/>
          <p:nvPr/>
        </p:nvSpPr>
        <p:spPr>
          <a:xfrm>
            <a:off x="535940" y="1723202"/>
            <a:ext cx="7693660" cy="1316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In CNNs, kernels are automatically </a:t>
            </a:r>
            <a:r>
              <a:rPr lang="en-US" sz="2400" b="1" dirty="0">
                <a:latin typeface="Times New Roman"/>
                <a:cs typeface="Times New Roman"/>
              </a:rPr>
              <a:t>inferred</a:t>
            </a:r>
            <a:r>
              <a:rPr lang="en-US" sz="2400" dirty="0">
                <a:latin typeface="Times New Roman"/>
                <a:cs typeface="Times New Roman"/>
              </a:rPr>
              <a:t> from the input data 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30580A-2DC8-0461-62D4-9AA6567AF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779882"/>
              </p:ext>
            </p:extLst>
          </p:nvPr>
        </p:nvGraphicFramePr>
        <p:xfrm>
          <a:off x="1143000" y="4010303"/>
          <a:ext cx="1828800" cy="1847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2906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115049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854871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3732275"/>
                    </a:ext>
                  </a:extLst>
                </a:gridCol>
              </a:tblGrid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53757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53005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86033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2191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7D551D-72CF-7D3D-8E4F-5354F9DB2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10857"/>
              </p:ext>
            </p:extLst>
          </p:nvPr>
        </p:nvGraphicFramePr>
        <p:xfrm>
          <a:off x="3931604" y="4554998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C42293C-A6C3-CA2B-6701-528F9CA94FA5}"/>
              </a:ext>
            </a:extLst>
          </p:cNvPr>
          <p:cNvSpPr txBox="1"/>
          <p:nvPr/>
        </p:nvSpPr>
        <p:spPr>
          <a:xfrm>
            <a:off x="1508252" y="5990167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Inputs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2450C-5543-817D-E854-63D010AE1A13}"/>
              </a:ext>
            </a:extLst>
          </p:cNvPr>
          <p:cNvSpPr txBox="1"/>
          <p:nvPr/>
        </p:nvSpPr>
        <p:spPr>
          <a:xfrm>
            <a:off x="4036314" y="5995654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Weights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14E281-FA10-7E28-F955-38349EADF772}"/>
                  </a:ext>
                </a:extLst>
              </p:cNvPr>
              <p:cNvSpPr txBox="1"/>
              <p:nvPr/>
            </p:nvSpPr>
            <p:spPr>
              <a:xfrm>
                <a:off x="3096876" y="476981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14E281-FA10-7E28-F955-38349EADF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876" y="4769810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BF5E3BF-6464-08E2-FAA5-768065069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173816"/>
              </p:ext>
            </p:extLst>
          </p:nvPr>
        </p:nvGraphicFramePr>
        <p:xfrm>
          <a:off x="6757161" y="2581713"/>
          <a:ext cx="533400" cy="3293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284691496"/>
                    </a:ext>
                  </a:extLst>
                </a:gridCol>
              </a:tblGrid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487720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661596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823560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089000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521025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688430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057733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258855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15561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2E31D5-C873-47A3-3B89-00E9B7FDF883}"/>
              </a:ext>
            </a:extLst>
          </p:cNvPr>
          <p:cNvSpPr txBox="1"/>
          <p:nvPr/>
        </p:nvSpPr>
        <p:spPr>
          <a:xfrm>
            <a:off x="6371590" y="5995655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Hidden Layer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442D66-445A-A8AB-7ABB-42D17967ADFB}"/>
              </a:ext>
            </a:extLst>
          </p:cNvPr>
          <p:cNvCxnSpPr/>
          <p:nvPr/>
        </p:nvCxnSpPr>
        <p:spPr>
          <a:xfrm flipH="1" flipV="1">
            <a:off x="1148188" y="4093388"/>
            <a:ext cx="2863088" cy="4616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6087A0-F9A7-7658-863E-A1F3F009D689}"/>
              </a:ext>
            </a:extLst>
          </p:cNvPr>
          <p:cNvCxnSpPr/>
          <p:nvPr/>
        </p:nvCxnSpPr>
        <p:spPr>
          <a:xfrm flipH="1" flipV="1">
            <a:off x="2068668" y="4030279"/>
            <a:ext cx="2863088" cy="4616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CCA54F-6B6A-39D9-2BC7-425E093ED5A7}"/>
              </a:ext>
            </a:extLst>
          </p:cNvPr>
          <p:cNvCxnSpPr>
            <a:cxnSpLocks/>
            <a:endCxn id="3" idx="1"/>
          </p:cNvCxnSpPr>
          <p:nvPr/>
        </p:nvCxnSpPr>
        <p:spPr>
          <a:xfrm flipH="1" flipV="1">
            <a:off x="1143000" y="4933867"/>
            <a:ext cx="2788604" cy="3514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9B71DE-DB25-4978-AF05-C63F01443D86}"/>
              </a:ext>
            </a:extLst>
          </p:cNvPr>
          <p:cNvCxnSpPr>
            <a:cxnSpLocks/>
          </p:cNvCxnSpPr>
          <p:nvPr/>
        </p:nvCxnSpPr>
        <p:spPr>
          <a:xfrm flipH="1" flipV="1">
            <a:off x="2068668" y="4917494"/>
            <a:ext cx="3064058" cy="3501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4D33FC-A26A-ABE0-F465-ECE6F89F6094}"/>
              </a:ext>
            </a:extLst>
          </p:cNvPr>
          <p:cNvCxnSpPr/>
          <p:nvPr/>
        </p:nvCxnSpPr>
        <p:spPr>
          <a:xfrm flipV="1">
            <a:off x="5132726" y="2895600"/>
            <a:ext cx="1420474" cy="2021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995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Feature</a:t>
            </a:r>
            <a:r>
              <a:rPr cap="small" spc="265" dirty="0"/>
              <a:t> </a:t>
            </a:r>
            <a:r>
              <a:rPr lang="en-US" cap="small" spc="90" dirty="0"/>
              <a:t>Engineering</a:t>
            </a:r>
            <a:endParaRPr cap="small" spc="9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8455660" cy="91499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Using domain knowledge to transform data</a:t>
            </a:r>
          </a:p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Sobel operator in Computer Vision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EABD51-DDBA-9205-DCD0-0F017B40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81" y="2592723"/>
            <a:ext cx="2832100" cy="8509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9361575-048F-4437-34C7-8B240B60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27" y="353626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873709C-C028-4ABC-9BB3-4512AA8D6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395" y="353626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061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3B70DD9-373A-3750-3284-2A0A04302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059387"/>
              </p:ext>
            </p:extLst>
          </p:nvPr>
        </p:nvGraphicFramePr>
        <p:xfrm>
          <a:off x="1104074" y="4028513"/>
          <a:ext cx="1828800" cy="1847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2906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115049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854871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3732275"/>
                    </a:ext>
                  </a:extLst>
                </a:gridCol>
              </a:tblGrid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53757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53005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86033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21914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Convolutional Neural Networks</a:t>
            </a:r>
            <a:endParaRPr cap="small" spc="13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 dirty="0"/>
              <a:t>CS</a:t>
            </a:r>
            <a:r>
              <a:rPr lang="en-US" spc="45" dirty="0"/>
              <a:t> </a:t>
            </a:r>
            <a:r>
              <a:rPr lang="en-US" spc="50" dirty="0"/>
              <a:t>584 </a:t>
            </a:r>
            <a:r>
              <a:rPr lang="en-US" spc="55" dirty="0"/>
              <a:t>–</a:t>
            </a:r>
            <a:r>
              <a:rPr lang="en-US" spc="50" dirty="0"/>
              <a:t> </a:t>
            </a:r>
            <a:r>
              <a:rPr lang="en-US" spc="60" dirty="0"/>
              <a:t>Machine</a:t>
            </a:r>
            <a:r>
              <a:rPr lang="en-US" spc="65" dirty="0"/>
              <a:t> </a:t>
            </a:r>
            <a:r>
              <a:rPr lang="en-US" spc="70" dirty="0"/>
              <a:t>Learning</a:t>
            </a:r>
            <a:r>
              <a:rPr lang="en-US" spc="65" dirty="0"/>
              <a:t> </a:t>
            </a:r>
            <a:r>
              <a:rPr lang="en-US" spc="55" dirty="0"/>
              <a:t>–</a:t>
            </a:r>
            <a:r>
              <a:rPr lang="en-US" spc="45" dirty="0"/>
              <a:t> </a:t>
            </a:r>
            <a:r>
              <a:rPr lang="en-US" spc="20" dirty="0"/>
              <a:t>Illinois</a:t>
            </a:r>
            <a:r>
              <a:rPr lang="en-US" spc="45" dirty="0"/>
              <a:t> </a:t>
            </a:r>
            <a:r>
              <a:rPr lang="en-US" spc="80" dirty="0"/>
              <a:t>Institute </a:t>
            </a:r>
            <a:r>
              <a:rPr lang="en-US" spc="20" dirty="0"/>
              <a:t>of</a:t>
            </a:r>
            <a:r>
              <a:rPr lang="en-US" spc="55" dirty="0"/>
              <a:t> </a:t>
            </a:r>
            <a:r>
              <a:rPr lang="en-US" spc="-10" dirty="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7023861" y="5755627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459A6E82-B6B4-2F5A-28CA-9A43977BBF85}"/>
              </a:ext>
            </a:extLst>
          </p:cNvPr>
          <p:cNvSpPr txBox="1"/>
          <p:nvPr/>
        </p:nvSpPr>
        <p:spPr>
          <a:xfrm>
            <a:off x="535940" y="1723202"/>
            <a:ext cx="7693660" cy="1772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In CNNs, kernels are automatically </a:t>
            </a:r>
            <a:r>
              <a:rPr lang="en-US" sz="2400" b="1" dirty="0">
                <a:latin typeface="Times New Roman"/>
                <a:cs typeface="Times New Roman"/>
              </a:rPr>
              <a:t>inferred</a:t>
            </a:r>
            <a:r>
              <a:rPr lang="en-US" sz="2400" dirty="0">
                <a:latin typeface="Times New Roman"/>
                <a:cs typeface="Times New Roman"/>
              </a:rPr>
              <a:t> from the input data 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Inputs may be non-sequential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7D551D-72CF-7D3D-8E4F-5354F9DB2965}"/>
              </a:ext>
            </a:extLst>
          </p:cNvPr>
          <p:cNvGraphicFramePr>
            <a:graphicFrameLocks noGrp="1"/>
          </p:cNvGraphicFramePr>
          <p:nvPr/>
        </p:nvGraphicFramePr>
        <p:xfrm>
          <a:off x="3931604" y="4554998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C42293C-A6C3-CA2B-6701-528F9CA94FA5}"/>
              </a:ext>
            </a:extLst>
          </p:cNvPr>
          <p:cNvSpPr txBox="1"/>
          <p:nvPr/>
        </p:nvSpPr>
        <p:spPr>
          <a:xfrm>
            <a:off x="1508252" y="5990167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Inputs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2450C-5543-817D-E854-63D010AE1A13}"/>
              </a:ext>
            </a:extLst>
          </p:cNvPr>
          <p:cNvSpPr txBox="1"/>
          <p:nvPr/>
        </p:nvSpPr>
        <p:spPr>
          <a:xfrm>
            <a:off x="4036314" y="5995654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Weights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14E281-FA10-7E28-F955-38349EADF772}"/>
                  </a:ext>
                </a:extLst>
              </p:cNvPr>
              <p:cNvSpPr txBox="1"/>
              <p:nvPr/>
            </p:nvSpPr>
            <p:spPr>
              <a:xfrm>
                <a:off x="3096876" y="476981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14E281-FA10-7E28-F955-38349EADF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876" y="4769810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BF5E3BF-6464-08E2-FAA5-768065069A11}"/>
              </a:ext>
            </a:extLst>
          </p:cNvPr>
          <p:cNvGraphicFramePr>
            <a:graphicFrameLocks noGrp="1"/>
          </p:cNvGraphicFramePr>
          <p:nvPr/>
        </p:nvGraphicFramePr>
        <p:xfrm>
          <a:off x="6757161" y="2581713"/>
          <a:ext cx="533400" cy="3293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284691496"/>
                    </a:ext>
                  </a:extLst>
                </a:gridCol>
              </a:tblGrid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487720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661596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823560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089000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521025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688430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057733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258855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15561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2E31D5-C873-47A3-3B89-00E9B7FDF883}"/>
              </a:ext>
            </a:extLst>
          </p:cNvPr>
          <p:cNvSpPr txBox="1"/>
          <p:nvPr/>
        </p:nvSpPr>
        <p:spPr>
          <a:xfrm>
            <a:off x="6371590" y="5995655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Hidden Layer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442D66-445A-A8AB-7ABB-42D17967ADFB}"/>
              </a:ext>
            </a:extLst>
          </p:cNvPr>
          <p:cNvCxnSpPr>
            <a:cxnSpLocks/>
          </p:cNvCxnSpPr>
          <p:nvPr/>
        </p:nvCxnSpPr>
        <p:spPr>
          <a:xfrm flipH="1" flipV="1">
            <a:off x="1400134" y="4292639"/>
            <a:ext cx="2611142" cy="2623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6087A0-F9A7-7658-863E-A1F3F009D689}"/>
              </a:ext>
            </a:extLst>
          </p:cNvPr>
          <p:cNvCxnSpPr>
            <a:cxnSpLocks/>
          </p:cNvCxnSpPr>
          <p:nvPr/>
        </p:nvCxnSpPr>
        <p:spPr>
          <a:xfrm flipH="1" flipV="1">
            <a:off x="2427223" y="4233904"/>
            <a:ext cx="2504533" cy="2579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CCA54F-6B6A-39D9-2BC7-425E093ED5A7}"/>
              </a:ext>
            </a:extLst>
          </p:cNvPr>
          <p:cNvCxnSpPr>
            <a:cxnSpLocks/>
          </p:cNvCxnSpPr>
          <p:nvPr/>
        </p:nvCxnSpPr>
        <p:spPr>
          <a:xfrm flipH="1" flipV="1">
            <a:off x="1220277" y="5252510"/>
            <a:ext cx="2711327" cy="327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9B71DE-DB25-4978-AF05-C63F01443D86}"/>
              </a:ext>
            </a:extLst>
          </p:cNvPr>
          <p:cNvCxnSpPr>
            <a:cxnSpLocks/>
          </p:cNvCxnSpPr>
          <p:nvPr/>
        </p:nvCxnSpPr>
        <p:spPr>
          <a:xfrm flipH="1" flipV="1">
            <a:off x="2338387" y="5098441"/>
            <a:ext cx="2794339" cy="1692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4D33FC-A26A-ABE0-F465-ECE6F89F6094}"/>
              </a:ext>
            </a:extLst>
          </p:cNvPr>
          <p:cNvCxnSpPr/>
          <p:nvPr/>
        </p:nvCxnSpPr>
        <p:spPr>
          <a:xfrm flipV="1">
            <a:off x="5132726" y="2895600"/>
            <a:ext cx="1420474" cy="2021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484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447CF2-3943-F586-8B76-0B0DE566B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06"/>
          <a:stretch/>
        </p:blipFill>
        <p:spPr>
          <a:xfrm>
            <a:off x="457200" y="1410378"/>
            <a:ext cx="4408714" cy="490995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Examples of Kernels/Filters</a:t>
            </a:r>
            <a:endParaRPr cap="small" spc="13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 dirty="0"/>
              <a:t>CS</a:t>
            </a:r>
            <a:r>
              <a:rPr lang="en-US" spc="45" dirty="0"/>
              <a:t> </a:t>
            </a:r>
            <a:r>
              <a:rPr lang="en-US" spc="50" dirty="0"/>
              <a:t>584 </a:t>
            </a:r>
            <a:r>
              <a:rPr lang="en-US" spc="55" dirty="0"/>
              <a:t>–</a:t>
            </a:r>
            <a:r>
              <a:rPr lang="en-US" spc="50" dirty="0"/>
              <a:t> </a:t>
            </a:r>
            <a:r>
              <a:rPr lang="en-US" spc="60" dirty="0"/>
              <a:t>Machine</a:t>
            </a:r>
            <a:r>
              <a:rPr lang="en-US" spc="65" dirty="0"/>
              <a:t> </a:t>
            </a:r>
            <a:r>
              <a:rPr lang="en-US" spc="70" dirty="0"/>
              <a:t>Learning</a:t>
            </a:r>
            <a:r>
              <a:rPr lang="en-US" spc="65" dirty="0"/>
              <a:t> </a:t>
            </a:r>
            <a:r>
              <a:rPr lang="en-US" spc="55" dirty="0"/>
              <a:t>–</a:t>
            </a:r>
            <a:r>
              <a:rPr lang="en-US" spc="45" dirty="0"/>
              <a:t> </a:t>
            </a:r>
            <a:r>
              <a:rPr lang="en-US" spc="20" dirty="0"/>
              <a:t>Illinois</a:t>
            </a:r>
            <a:r>
              <a:rPr lang="en-US" spc="45" dirty="0"/>
              <a:t> </a:t>
            </a:r>
            <a:r>
              <a:rPr lang="en-US" spc="80" dirty="0"/>
              <a:t>Institute </a:t>
            </a:r>
            <a:r>
              <a:rPr lang="en-US" spc="20" dirty="0"/>
              <a:t>of</a:t>
            </a:r>
            <a:r>
              <a:rPr lang="en-US" spc="55" dirty="0"/>
              <a:t> </a:t>
            </a:r>
            <a:r>
              <a:rPr lang="en-US" spc="-10" dirty="0"/>
              <a:t>Technology</a:t>
            </a:r>
            <a:endParaRPr spc="-1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CF5C6E-F874-F388-085B-25EC3CED4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038973"/>
            <a:ext cx="4013200" cy="17854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6C7DA94-BE42-EBDE-A7EE-7C57AC5303E4}"/>
                  </a:ext>
                </a:extLst>
              </p14:cNvPr>
              <p14:cNvContentPartPr/>
              <p14:nvPr/>
            </p14:nvContentPartPr>
            <p14:xfrm>
              <a:off x="2324160" y="2749680"/>
              <a:ext cx="2648880" cy="27244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6C7DA94-BE42-EBDE-A7EE-7C57AC5303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14800" y="2740320"/>
                <a:ext cx="2667600" cy="27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6823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Convolutional Neural Networks</a:t>
            </a:r>
            <a:endParaRPr cap="small" spc="13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 dirty="0"/>
              <a:t>CS</a:t>
            </a:r>
            <a:r>
              <a:rPr lang="en-US" spc="45" dirty="0"/>
              <a:t> </a:t>
            </a:r>
            <a:r>
              <a:rPr lang="en-US" spc="50" dirty="0"/>
              <a:t>584 </a:t>
            </a:r>
            <a:r>
              <a:rPr lang="en-US" spc="55" dirty="0"/>
              <a:t>–</a:t>
            </a:r>
            <a:r>
              <a:rPr lang="en-US" spc="50" dirty="0"/>
              <a:t> </a:t>
            </a:r>
            <a:r>
              <a:rPr lang="en-US" spc="60" dirty="0"/>
              <a:t>Machine</a:t>
            </a:r>
            <a:r>
              <a:rPr lang="en-US" spc="65" dirty="0"/>
              <a:t> </a:t>
            </a:r>
            <a:r>
              <a:rPr lang="en-US" spc="70" dirty="0"/>
              <a:t>Learning</a:t>
            </a:r>
            <a:r>
              <a:rPr lang="en-US" spc="65" dirty="0"/>
              <a:t> </a:t>
            </a:r>
            <a:r>
              <a:rPr lang="en-US" spc="55" dirty="0"/>
              <a:t>–</a:t>
            </a:r>
            <a:r>
              <a:rPr lang="en-US" spc="45" dirty="0"/>
              <a:t> </a:t>
            </a:r>
            <a:r>
              <a:rPr lang="en-US" spc="20" dirty="0"/>
              <a:t>Illinois</a:t>
            </a:r>
            <a:r>
              <a:rPr lang="en-US" spc="45" dirty="0"/>
              <a:t> </a:t>
            </a:r>
            <a:r>
              <a:rPr lang="en-US" spc="80" dirty="0"/>
              <a:t>Institute </a:t>
            </a:r>
            <a:r>
              <a:rPr lang="en-US" spc="20" dirty="0"/>
              <a:t>of</a:t>
            </a:r>
            <a:r>
              <a:rPr lang="en-US" spc="55" dirty="0"/>
              <a:t> </a:t>
            </a:r>
            <a:r>
              <a:rPr lang="en-US" spc="-10" dirty="0"/>
              <a:t>Technology</a:t>
            </a:r>
            <a:endParaRPr spc="-1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3FB9893-853F-AEE3-ED93-65E9BD55E7E9}"/>
              </a:ext>
            </a:extLst>
          </p:cNvPr>
          <p:cNvSpPr txBox="1"/>
          <p:nvPr/>
        </p:nvSpPr>
        <p:spPr>
          <a:xfrm>
            <a:off x="535940" y="1723202"/>
            <a:ext cx="7693660" cy="40655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Common CNNs features:</a:t>
            </a:r>
          </a:p>
          <a:p>
            <a:pPr marL="1200785" marR="164465" lvl="2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Multiple convolution layers</a:t>
            </a:r>
          </a:p>
          <a:p>
            <a:pPr marL="1200785" marR="164465" lvl="2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Pooling layers between some convolutional ones</a:t>
            </a:r>
          </a:p>
          <a:p>
            <a:pPr marL="1200785" marR="164465" lvl="2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Non-linear activation function between each layer</a:t>
            </a:r>
          </a:p>
          <a:p>
            <a:pPr marL="1200785" marR="164465" lvl="2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Fully-connected layers at the end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Trend since 2016:</a:t>
            </a:r>
          </a:p>
          <a:p>
            <a:pPr marL="1200785" marR="164465" lvl="2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Less pooling</a:t>
            </a:r>
          </a:p>
          <a:p>
            <a:pPr marL="1200785" marR="164465" lvl="2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More convolutional layers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5F112B-018D-8C27-DBC1-55DA82215418}"/>
                  </a:ext>
                </a:extLst>
              </p14:cNvPr>
              <p14:cNvContentPartPr/>
              <p14:nvPr/>
            </p14:nvContentPartPr>
            <p14:xfrm>
              <a:off x="5359680" y="3746520"/>
              <a:ext cx="2883240" cy="2102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5F112B-018D-8C27-DBC1-55DA822154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0320" y="3737160"/>
                <a:ext cx="2901960" cy="21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6590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Convolutional Neural Networks</a:t>
            </a:r>
            <a:endParaRPr cap="small" spc="13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 dirty="0"/>
              <a:t>CS</a:t>
            </a:r>
            <a:r>
              <a:rPr lang="en-US" spc="45" dirty="0"/>
              <a:t> </a:t>
            </a:r>
            <a:r>
              <a:rPr lang="en-US" spc="50" dirty="0"/>
              <a:t>584 </a:t>
            </a:r>
            <a:r>
              <a:rPr lang="en-US" spc="55" dirty="0"/>
              <a:t>–</a:t>
            </a:r>
            <a:r>
              <a:rPr lang="en-US" spc="50" dirty="0"/>
              <a:t> </a:t>
            </a:r>
            <a:r>
              <a:rPr lang="en-US" spc="60" dirty="0"/>
              <a:t>Machine</a:t>
            </a:r>
            <a:r>
              <a:rPr lang="en-US" spc="65" dirty="0"/>
              <a:t> </a:t>
            </a:r>
            <a:r>
              <a:rPr lang="en-US" spc="70" dirty="0"/>
              <a:t>Learning</a:t>
            </a:r>
            <a:r>
              <a:rPr lang="en-US" spc="65" dirty="0"/>
              <a:t> </a:t>
            </a:r>
            <a:r>
              <a:rPr lang="en-US" spc="55" dirty="0"/>
              <a:t>–</a:t>
            </a:r>
            <a:r>
              <a:rPr lang="en-US" spc="45" dirty="0"/>
              <a:t> </a:t>
            </a:r>
            <a:r>
              <a:rPr lang="en-US" spc="20" dirty="0"/>
              <a:t>Illinois</a:t>
            </a:r>
            <a:r>
              <a:rPr lang="en-US" spc="45" dirty="0"/>
              <a:t> </a:t>
            </a:r>
            <a:r>
              <a:rPr lang="en-US" spc="80" dirty="0"/>
              <a:t>Institute </a:t>
            </a:r>
            <a:r>
              <a:rPr lang="en-US" spc="20" dirty="0"/>
              <a:t>of</a:t>
            </a:r>
            <a:r>
              <a:rPr lang="en-US" spc="55" dirty="0"/>
              <a:t> </a:t>
            </a:r>
            <a:r>
              <a:rPr lang="en-US" spc="-10" dirty="0"/>
              <a:t>Technology</a:t>
            </a:r>
            <a:endParaRPr spc="-1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AA43B7-4A3F-CCB9-EAED-3750BA303595}"/>
              </a:ext>
            </a:extLst>
          </p:cNvPr>
          <p:cNvSpPr txBox="1"/>
          <p:nvPr/>
        </p:nvSpPr>
        <p:spPr>
          <a:xfrm>
            <a:off x="1443318" y="6221019"/>
            <a:ext cx="7239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vitalflux.com</a:t>
            </a:r>
            <a:r>
              <a:rPr lang="en-US" sz="1200" dirty="0"/>
              <a:t>/wp-content/uploads/2021/11/VGG16-CNN-Architecture.png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7C45AAE-8C4B-E287-EBE3-63595941D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70" y="1299439"/>
            <a:ext cx="7725260" cy="482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4F88C7-E15D-7585-2A2B-69FD53F255DA}"/>
                  </a:ext>
                </a:extLst>
              </p14:cNvPr>
              <p14:cNvContentPartPr/>
              <p14:nvPr/>
            </p14:nvContentPartPr>
            <p14:xfrm>
              <a:off x="2311560" y="3720600"/>
              <a:ext cx="6832440" cy="24138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4F88C7-E15D-7585-2A2B-69FD53F255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2200" y="3711240"/>
                <a:ext cx="6851160" cy="243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0083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Convolutional Neural Networks</a:t>
            </a:r>
            <a:endParaRPr cap="small" spc="13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 dirty="0"/>
              <a:t>CS</a:t>
            </a:r>
            <a:r>
              <a:rPr lang="en-US" spc="45" dirty="0"/>
              <a:t> </a:t>
            </a:r>
            <a:r>
              <a:rPr lang="en-US" spc="50" dirty="0"/>
              <a:t>584 </a:t>
            </a:r>
            <a:r>
              <a:rPr lang="en-US" spc="55" dirty="0"/>
              <a:t>–</a:t>
            </a:r>
            <a:r>
              <a:rPr lang="en-US" spc="50" dirty="0"/>
              <a:t> </a:t>
            </a:r>
            <a:r>
              <a:rPr lang="en-US" spc="60" dirty="0"/>
              <a:t>Machine</a:t>
            </a:r>
            <a:r>
              <a:rPr lang="en-US" spc="65" dirty="0"/>
              <a:t> </a:t>
            </a:r>
            <a:r>
              <a:rPr lang="en-US" spc="70" dirty="0"/>
              <a:t>Learning</a:t>
            </a:r>
            <a:r>
              <a:rPr lang="en-US" spc="65" dirty="0"/>
              <a:t> </a:t>
            </a:r>
            <a:r>
              <a:rPr lang="en-US" spc="55" dirty="0"/>
              <a:t>–</a:t>
            </a:r>
            <a:r>
              <a:rPr lang="en-US" spc="45" dirty="0"/>
              <a:t> </a:t>
            </a:r>
            <a:r>
              <a:rPr lang="en-US" spc="20" dirty="0"/>
              <a:t>Illinois</a:t>
            </a:r>
            <a:r>
              <a:rPr lang="en-US" spc="45" dirty="0"/>
              <a:t> </a:t>
            </a:r>
            <a:r>
              <a:rPr lang="en-US" spc="80" dirty="0"/>
              <a:t>Institute </a:t>
            </a:r>
            <a:r>
              <a:rPr lang="en-US" spc="20" dirty="0"/>
              <a:t>of</a:t>
            </a:r>
            <a:r>
              <a:rPr lang="en-US" spc="55" dirty="0"/>
              <a:t> </a:t>
            </a:r>
            <a:r>
              <a:rPr lang="en-US" spc="-10" dirty="0"/>
              <a:t>Technology</a:t>
            </a:r>
            <a:endParaRPr spc="-1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FC99C-CCD6-2598-0691-DA4EC27E9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301687"/>
            <a:ext cx="6324600" cy="51811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9C00CA0-BBF0-FE39-4945-602AFF261957}"/>
                  </a:ext>
                </a:extLst>
              </p14:cNvPr>
              <p14:cNvContentPartPr/>
              <p14:nvPr/>
            </p14:nvContentPartPr>
            <p14:xfrm>
              <a:off x="564480" y="1605960"/>
              <a:ext cx="6541560" cy="2998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9C00CA0-BBF0-FE39-4945-602AFF2619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120" y="1596600"/>
                <a:ext cx="6560280" cy="301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2564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20" dirty="0"/>
              <a:t>Convolution Network</a:t>
            </a:r>
            <a:endParaRPr cap="small" spc="12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pic>
        <p:nvPicPr>
          <p:cNvPr id="7170" name="Picture 2" descr="Representation Learning | Papers With Code">
            <a:extLst>
              <a:ext uri="{FF2B5EF4-FFF2-40B4-BE49-F238E27FC236}">
                <a16:creationId xmlns:a16="http://schemas.microsoft.com/office/drawing/2014/main" id="{0E9343CF-C0C0-4A2A-1480-794CF2DF7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478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BC17D87D-7505-A601-FBC2-09DCE9C4242B}"/>
              </a:ext>
            </a:extLst>
          </p:cNvPr>
          <p:cNvSpPr txBox="1"/>
          <p:nvPr/>
        </p:nvSpPr>
        <p:spPr>
          <a:xfrm>
            <a:off x="535941" y="1585087"/>
            <a:ext cx="3426460" cy="3571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End-to-end learning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Deep learning is representation learning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Weight matrices of hidden layers of convolution network</a:t>
            </a:r>
            <a:endParaRPr sz="21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1818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5430" y="1919223"/>
            <a:ext cx="7315200" cy="3050540"/>
            <a:chOff x="495430" y="1919223"/>
            <a:chExt cx="7315200" cy="30505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430" y="1968704"/>
              <a:ext cx="7314686" cy="300046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394961" y="1919223"/>
              <a:ext cx="18415" cy="16510"/>
            </a:xfrm>
            <a:custGeom>
              <a:avLst/>
              <a:gdLst/>
              <a:ahLst/>
              <a:cxnLst/>
              <a:rect l="l" t="t" r="r" b="b"/>
              <a:pathLst>
                <a:path w="18414" h="16510">
                  <a:moveTo>
                    <a:pt x="14986" y="0"/>
                  </a:moveTo>
                  <a:lnTo>
                    <a:pt x="10160" y="0"/>
                  </a:lnTo>
                  <a:lnTo>
                    <a:pt x="6985" y="762"/>
                  </a:lnTo>
                  <a:lnTo>
                    <a:pt x="4825" y="1777"/>
                  </a:lnTo>
                  <a:lnTo>
                    <a:pt x="1397" y="3555"/>
                  </a:lnTo>
                  <a:lnTo>
                    <a:pt x="0" y="7747"/>
                  </a:lnTo>
                  <a:lnTo>
                    <a:pt x="1777" y="11175"/>
                  </a:lnTo>
                  <a:lnTo>
                    <a:pt x="3428" y="14604"/>
                  </a:lnTo>
                  <a:lnTo>
                    <a:pt x="7620" y="16001"/>
                  </a:lnTo>
                  <a:lnTo>
                    <a:pt x="11049" y="14224"/>
                  </a:lnTo>
                  <a:lnTo>
                    <a:pt x="11858" y="13842"/>
                  </a:lnTo>
                  <a:lnTo>
                    <a:pt x="10160" y="13842"/>
                  </a:lnTo>
                  <a:lnTo>
                    <a:pt x="13208" y="13208"/>
                  </a:lnTo>
                  <a:lnTo>
                    <a:pt x="15647" y="13208"/>
                  </a:lnTo>
                  <a:lnTo>
                    <a:pt x="18161" y="10795"/>
                  </a:lnTo>
                  <a:lnTo>
                    <a:pt x="18161" y="3175"/>
                  </a:lnTo>
                  <a:lnTo>
                    <a:pt x="14986" y="0"/>
                  </a:lnTo>
                  <a:close/>
                </a:path>
                <a:path w="18414" h="16510">
                  <a:moveTo>
                    <a:pt x="13208" y="13208"/>
                  </a:moveTo>
                  <a:lnTo>
                    <a:pt x="10160" y="13842"/>
                  </a:lnTo>
                  <a:lnTo>
                    <a:pt x="11858" y="13842"/>
                  </a:lnTo>
                  <a:lnTo>
                    <a:pt x="13208" y="13208"/>
                  </a:lnTo>
                  <a:close/>
                </a:path>
                <a:path w="18414" h="16510">
                  <a:moveTo>
                    <a:pt x="15647" y="13208"/>
                  </a:moveTo>
                  <a:lnTo>
                    <a:pt x="13208" y="13208"/>
                  </a:lnTo>
                  <a:lnTo>
                    <a:pt x="11858" y="13842"/>
                  </a:lnTo>
                  <a:lnTo>
                    <a:pt x="14986" y="13842"/>
                  </a:lnTo>
                  <a:lnTo>
                    <a:pt x="15647" y="132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2594" y="5212841"/>
            <a:ext cx="3612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85" dirty="0">
                <a:latin typeface="Times New Roman"/>
                <a:cs typeface="Times New Roman"/>
              </a:rPr>
              <a:t>Figure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55" dirty="0">
                <a:latin typeface="Times New Roman"/>
                <a:cs typeface="Times New Roman"/>
              </a:rPr>
              <a:t>from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u="sng" spc="55" dirty="0">
                <a:solidFill>
                  <a:srgbClr val="D2601C"/>
                </a:solidFill>
                <a:uFill>
                  <a:solidFill>
                    <a:srgbClr val="D2601C"/>
                  </a:solidFill>
                </a:uFill>
                <a:latin typeface="Times New Roman"/>
                <a:cs typeface="Times New Roman"/>
                <a:hlinkClick r:id="rId3"/>
              </a:rPr>
              <a:t>http://aima.cs.berkeley.edu/figures.pdf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41E1B0B-594A-F29E-2FC1-5376E25BFA87}"/>
                  </a:ext>
                </a:extLst>
              </p14:cNvPr>
              <p14:cNvContentPartPr/>
              <p14:nvPr/>
            </p14:nvContentPartPr>
            <p14:xfrm>
              <a:off x="1758960" y="2089080"/>
              <a:ext cx="7284240" cy="1944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41E1B0B-594A-F29E-2FC1-5376E25BFA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9600" y="2079720"/>
                <a:ext cx="7302960" cy="1962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749300" y="5168525"/>
            <a:ext cx="8382000" cy="8733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Let’s consider greyscale digits in MNIST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026" name="Picture 2" descr="MNIST — Dataset of Handwritten Digits | by Daniel Etzold | MLearning.ai |  Medium">
            <a:extLst>
              <a:ext uri="{FF2B5EF4-FFF2-40B4-BE49-F238E27FC236}">
                <a16:creationId xmlns:a16="http://schemas.microsoft.com/office/drawing/2014/main" id="{AC7CE291-9E65-75E4-A2AD-0C63A3AF0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39525"/>
            <a:ext cx="6858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376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329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Let’s consider greyscale digits in MNIST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For example, digit 9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026" name="Picture 2" descr="MNIST — Dataset of Handwritten Digits | by Daniel Etzold | MLearning.ai |  Medium">
            <a:extLst>
              <a:ext uri="{FF2B5EF4-FFF2-40B4-BE49-F238E27FC236}">
                <a16:creationId xmlns:a16="http://schemas.microsoft.com/office/drawing/2014/main" id="{AC7CE291-9E65-75E4-A2AD-0C63A3AF0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9" b="55174"/>
          <a:stretch/>
        </p:blipFill>
        <p:spPr bwMode="auto">
          <a:xfrm>
            <a:off x="6477000" y="1739525"/>
            <a:ext cx="1447800" cy="153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63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785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Let’s consider greyscale digits in MNIST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For example, digit 9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Let’s construct simple encoding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026" name="Picture 2" descr="MNIST — Dataset of Handwritten Digits | by Daniel Etzold | MLearning.ai |  Medium">
            <a:extLst>
              <a:ext uri="{FF2B5EF4-FFF2-40B4-BE49-F238E27FC236}">
                <a16:creationId xmlns:a16="http://schemas.microsoft.com/office/drawing/2014/main" id="{AC7CE291-9E65-75E4-A2AD-0C63A3AF0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9" b="55174"/>
          <a:stretch/>
        </p:blipFill>
        <p:spPr bwMode="auto">
          <a:xfrm>
            <a:off x="6477000" y="1739525"/>
            <a:ext cx="1447800" cy="153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ED37FF-824D-018E-1AF3-F14AC6E4C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19811"/>
              </p:ext>
            </p:extLst>
          </p:nvPr>
        </p:nvGraphicFramePr>
        <p:xfrm>
          <a:off x="1371600" y="1498601"/>
          <a:ext cx="35052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9BE36E-067A-E0AB-A7BC-D250E0429598}"/>
                  </a:ext>
                </a:extLst>
              </p14:cNvPr>
              <p14:cNvContentPartPr/>
              <p14:nvPr/>
            </p14:nvContentPartPr>
            <p14:xfrm>
              <a:off x="2374560" y="2000160"/>
              <a:ext cx="1848600" cy="2610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9BE36E-067A-E0AB-A7BC-D250E04295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5200" y="1990800"/>
                <a:ext cx="1867320" cy="262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62111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PI" id="{B0B12548-DAA8-5642-9A42-538A74540A84}" vid="{0F0B0552-B88C-6640-9318-D1C19E12F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</Template>
  <TotalTime>26503</TotalTime>
  <Words>3476</Words>
  <Application>Microsoft Macintosh PowerPoint</Application>
  <PresentationFormat>On-screen Show (4:3)</PresentationFormat>
  <Paragraphs>2303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Calibri</vt:lpstr>
      <vt:lpstr>Cambria Math</vt:lpstr>
      <vt:lpstr>Century Schoolbook</vt:lpstr>
      <vt:lpstr>Courier New</vt:lpstr>
      <vt:lpstr>Times New Roman</vt:lpstr>
      <vt:lpstr>Verdana</vt:lpstr>
      <vt:lpstr>Wingdings</vt:lpstr>
      <vt:lpstr>Wingdings 2</vt:lpstr>
      <vt:lpstr>WPI</vt:lpstr>
      <vt:lpstr>CS584 Machine Learning</vt:lpstr>
      <vt:lpstr>Convolutional Neural Networks</vt:lpstr>
      <vt:lpstr>Feature Engineering</vt:lpstr>
      <vt:lpstr>Feature Engineering</vt:lpstr>
      <vt:lpstr>Convolution Network</vt:lpstr>
      <vt:lpstr>Convolution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Cosine Similarity</vt:lpstr>
      <vt:lpstr>Padding</vt:lpstr>
      <vt:lpstr>Padding</vt:lpstr>
      <vt:lpstr>Pooling</vt:lpstr>
      <vt:lpstr>Pooling</vt:lpstr>
      <vt:lpstr>Convolution as a Linear Function</vt:lpstr>
      <vt:lpstr>Convolution as a Linear Function</vt:lpstr>
      <vt:lpstr>Convolution as a Linear Function</vt:lpstr>
      <vt:lpstr>More Dimensions</vt:lpstr>
      <vt:lpstr>3D Case</vt:lpstr>
      <vt:lpstr>3D Case</vt:lpstr>
      <vt:lpstr>Multiple Kernels</vt:lpstr>
      <vt:lpstr>Multiple Kernels</vt:lpstr>
      <vt:lpstr>Multiple Kernels</vt:lpstr>
      <vt:lpstr>Convolutional Neural Networks</vt:lpstr>
      <vt:lpstr>Convolutional Neural Networks</vt:lpstr>
      <vt:lpstr>Convolutional Neural Networks</vt:lpstr>
      <vt:lpstr>Examples of Kernels/Filters</vt:lpstr>
      <vt:lpstr>Convolutional Neural Networks</vt:lpstr>
      <vt:lpstr>Convolutional Neural Networks</vt:lpstr>
      <vt:lpstr>Convolutional Neural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583 - Probabilistic Graphical Models</dc:title>
  <dc:creator>Mustafa</dc:creator>
  <cp:lastModifiedBy>Narykov, Oleksandr</cp:lastModifiedBy>
  <cp:revision>1258</cp:revision>
  <dcterms:created xsi:type="dcterms:W3CDTF">2011-08-15T21:03:01Z</dcterms:created>
  <dcterms:modified xsi:type="dcterms:W3CDTF">2023-11-02T16:19:33Z</dcterms:modified>
</cp:coreProperties>
</file>